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4"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9" roundtripDataSignature="AMtx7mhAlEdeDXs6CRMLfUZl4Mwr9LUgI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4558"/>
  </p:normalViewPr>
  <p:slideViewPr>
    <p:cSldViewPr snapToGrid="0" snapToObjects="1">
      <p:cViewPr varScale="1">
        <p:scale>
          <a:sx n="71" d="100"/>
          <a:sy n="71" d="100"/>
        </p:scale>
        <p:origin x="3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c17d38b96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3" name="Google Shape;233;g5c17d38b9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c17d38b96_1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g5c17d38b96_1_5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c17d38b96_1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g5c17d38b96_1_6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c17d38b96_1_7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g5c17d38b96_1_7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c17d38b96_1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0" name="Google Shape;440;g5c17d38b96_1_7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5c17d38b96_1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1" name="Google Shape;471;g5c17d38b96_1_8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rgbClr val="000000"/>
              </a:buClr>
              <a:buSzPts val="1100"/>
              <a:buFont typeface="Arial"/>
              <a:buNone/>
            </a:pPr>
            <a:r>
              <a:rPr lang="en-US" sz="1200"/>
              <a:t>Relevance is incredibly important, arguably the most important part of all this. It’s almost pointless having a huge array of Observability data at your fingertips if there is no way to make sense of it. We tap into the metadata that you have already built into your applications by using cloud services, orchestrators or something else. This allows us to frame the telemetry and security data in a way that is uniquely relevant to different consumers.</a:t>
            </a:r>
            <a:endParaRPr sz="1200"/>
          </a:p>
          <a:p>
            <a:pPr marL="457200" lvl="0" indent="-304800" algn="l" rtl="0">
              <a:lnSpc>
                <a:spcPct val="117999"/>
              </a:lnSpc>
              <a:spcBef>
                <a:spcPts val="0"/>
              </a:spcBef>
              <a:spcAft>
                <a:spcPts val="0"/>
              </a:spcAft>
              <a:buSzPts val="1200"/>
              <a:buFont typeface="Helvetica Neue"/>
              <a:buChar char="●"/>
            </a:pPr>
            <a:r>
              <a:rPr lang="en-US" sz="1200"/>
              <a:t>The owner of the payments-processing platform doesn’t care that the HR system is having problems</a:t>
            </a:r>
            <a:endParaRPr sz="1200"/>
          </a:p>
          <a:p>
            <a:pPr marL="457200" lvl="0" indent="-304800" algn="l" rtl="0">
              <a:lnSpc>
                <a:spcPct val="117999"/>
              </a:lnSpc>
              <a:spcBef>
                <a:spcPts val="0"/>
              </a:spcBef>
              <a:spcAft>
                <a:spcPts val="0"/>
              </a:spcAft>
              <a:buSzPts val="1200"/>
              <a:buFont typeface="Helvetica Neue"/>
              <a:buChar char="●"/>
            </a:pPr>
            <a:r>
              <a:rPr lang="en-US" sz="1200"/>
              <a:t>The infrastructure team wants to see capacity information daily to ensure they are providing sufficient resources to the business</a:t>
            </a:r>
            <a:endParaRPr sz="1200"/>
          </a:p>
          <a:p>
            <a:pPr marL="457200" lvl="0" indent="-304800" algn="l" rtl="0">
              <a:lnSpc>
                <a:spcPct val="117999"/>
              </a:lnSpc>
              <a:spcBef>
                <a:spcPts val="0"/>
              </a:spcBef>
              <a:spcAft>
                <a:spcPts val="0"/>
              </a:spcAft>
              <a:buSzPts val="1200"/>
              <a:buFont typeface="Helvetica Neue"/>
              <a:buChar char="●"/>
            </a:pPr>
            <a:r>
              <a:rPr lang="en-US" sz="1200"/>
              <a:t>etc.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c17d38b96_1_1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1" name="Google Shape;701;g5c17d38b96_1_10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rgbClr val="000000"/>
              </a:buClr>
              <a:buSzPts val="1200"/>
              <a:buFont typeface="Helvetica Neue"/>
              <a:buNone/>
            </a:pPr>
            <a:r>
              <a:rPr lang="en-US" sz="1200"/>
              <a:t>Relevance is incredibly important, arguably the most important part of all this. It’s almost pointless having a huge array of Observability data at your fingertips if there is no way to make sense of it. We tap into the metadata that you have already built into your applications by using cloud services, orchestrators or something else. This allows us to frame the telemetry and security data in a way that is uniquely relevant to different consumers.</a:t>
            </a:r>
            <a:endParaRPr sz="1200"/>
          </a:p>
          <a:p>
            <a:pPr marL="457200" lvl="0" indent="-304800" algn="l" rtl="0">
              <a:lnSpc>
                <a:spcPct val="117999"/>
              </a:lnSpc>
              <a:spcBef>
                <a:spcPts val="0"/>
              </a:spcBef>
              <a:spcAft>
                <a:spcPts val="0"/>
              </a:spcAft>
              <a:buSzPts val="1200"/>
              <a:buFont typeface="Helvetica Neue"/>
              <a:buChar char="●"/>
            </a:pPr>
            <a:r>
              <a:rPr lang="en-US" sz="1200"/>
              <a:t>The owner of the payments-processing platform doesn’t care that the HR system is having problems</a:t>
            </a:r>
            <a:endParaRPr sz="1200"/>
          </a:p>
          <a:p>
            <a:pPr marL="457200" lvl="0" indent="-304800" algn="l" rtl="0">
              <a:lnSpc>
                <a:spcPct val="117999"/>
              </a:lnSpc>
              <a:spcBef>
                <a:spcPts val="0"/>
              </a:spcBef>
              <a:spcAft>
                <a:spcPts val="0"/>
              </a:spcAft>
              <a:buSzPts val="1200"/>
              <a:buFont typeface="Helvetica Neue"/>
              <a:buChar char="●"/>
            </a:pPr>
            <a:r>
              <a:rPr lang="en-US" sz="1200"/>
              <a:t>The infrastructure team wants to see capacity information daily to ensure they are providing sufficient resources to the business</a:t>
            </a:r>
            <a:endParaRPr sz="1200"/>
          </a:p>
          <a:p>
            <a:pPr marL="457200" lvl="0" indent="-304800" algn="l" rtl="0">
              <a:lnSpc>
                <a:spcPct val="117999"/>
              </a:lnSpc>
              <a:spcBef>
                <a:spcPts val="0"/>
              </a:spcBef>
              <a:spcAft>
                <a:spcPts val="0"/>
              </a:spcAft>
              <a:buSzPts val="1200"/>
              <a:buFont typeface="Helvetica Neue"/>
              <a:buChar char="●"/>
            </a:pPr>
            <a:r>
              <a:rPr lang="en-US" sz="1200"/>
              <a:t>etc.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5c17d38b96_1_1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5" name="Google Shape;945;g5c17d38b96_1_12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rgbClr val="000000"/>
              </a:buClr>
              <a:buSzPts val="1200"/>
              <a:buFont typeface="Helvetica Neue"/>
              <a:buNone/>
            </a:pPr>
            <a:r>
              <a:rPr lang="en-US" sz="1200"/>
              <a:t>Relevance is incredibly important, arguably the most important part of all this. It’s almost pointless having a huge array of Observability data at your fingertips if there is no way to make sense of it. We tap into the metadata that you have already built into your applications by using cloud services, orchestrators or something else. This allows us to frame the telemetry and security data in a way that is uniquely relevant to different consumers.</a:t>
            </a:r>
            <a:endParaRPr sz="1200"/>
          </a:p>
          <a:p>
            <a:pPr marL="457200" lvl="0" indent="-304800" algn="l" rtl="0">
              <a:lnSpc>
                <a:spcPct val="117999"/>
              </a:lnSpc>
              <a:spcBef>
                <a:spcPts val="0"/>
              </a:spcBef>
              <a:spcAft>
                <a:spcPts val="0"/>
              </a:spcAft>
              <a:buSzPts val="1200"/>
              <a:buFont typeface="Helvetica Neue"/>
              <a:buChar char="●"/>
            </a:pPr>
            <a:r>
              <a:rPr lang="en-US" sz="1200"/>
              <a:t>The owner of the payments-processing platform doesn’t care that the HR system is having problems</a:t>
            </a:r>
            <a:endParaRPr sz="1200"/>
          </a:p>
          <a:p>
            <a:pPr marL="457200" lvl="0" indent="-304800" algn="l" rtl="0">
              <a:lnSpc>
                <a:spcPct val="117999"/>
              </a:lnSpc>
              <a:spcBef>
                <a:spcPts val="0"/>
              </a:spcBef>
              <a:spcAft>
                <a:spcPts val="0"/>
              </a:spcAft>
              <a:buSzPts val="1200"/>
              <a:buFont typeface="Helvetica Neue"/>
              <a:buChar char="●"/>
            </a:pPr>
            <a:r>
              <a:rPr lang="en-US" sz="1200"/>
              <a:t>The infrastructure team wants to see capacity information daily to ensure they are providing sufficient resources to the business</a:t>
            </a:r>
            <a:endParaRPr sz="1200"/>
          </a:p>
          <a:p>
            <a:pPr marL="457200" lvl="0" indent="-304800" algn="l" rtl="0">
              <a:lnSpc>
                <a:spcPct val="117999"/>
              </a:lnSpc>
              <a:spcBef>
                <a:spcPts val="0"/>
              </a:spcBef>
              <a:spcAft>
                <a:spcPts val="0"/>
              </a:spcAft>
              <a:buSzPts val="1200"/>
              <a:buFont typeface="Helvetica Neue"/>
              <a:buChar char="●"/>
            </a:pPr>
            <a:r>
              <a:rPr lang="en-US" sz="1200"/>
              <a:t>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5c17d38b96_1_15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6" name="Google Shape;1216;g5c17d38b96_1_15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rgbClr val="000000"/>
              </a:buClr>
              <a:buSzPts val="1200"/>
              <a:buFont typeface="Helvetica Neue"/>
              <a:buNone/>
            </a:pPr>
            <a:r>
              <a:rPr lang="en-US" sz="1200"/>
              <a:t>Relevance is incredibly important, arguably the most important part of all this. It’s almost pointless having a huge array of Observability data at your fingertips if there is no way to make sense of it. We tap into the metadata that you have already built into your applications by using cloud services, orchestrators or something else. This allows us to frame the telemetry and security data in a way that is uniquely relevant to different consumers.</a:t>
            </a:r>
            <a:endParaRPr sz="1200"/>
          </a:p>
          <a:p>
            <a:pPr marL="457200" lvl="0" indent="-304800" algn="l" rtl="0">
              <a:lnSpc>
                <a:spcPct val="117999"/>
              </a:lnSpc>
              <a:spcBef>
                <a:spcPts val="0"/>
              </a:spcBef>
              <a:spcAft>
                <a:spcPts val="0"/>
              </a:spcAft>
              <a:buSzPts val="1200"/>
              <a:buFont typeface="Helvetica Neue"/>
              <a:buChar char="●"/>
            </a:pPr>
            <a:r>
              <a:rPr lang="en-US" sz="1200"/>
              <a:t>The owner of the payments-processing platform doesn’t care that the HR system is having problems</a:t>
            </a:r>
            <a:endParaRPr sz="1200"/>
          </a:p>
          <a:p>
            <a:pPr marL="457200" lvl="0" indent="-304800" algn="l" rtl="0">
              <a:lnSpc>
                <a:spcPct val="117999"/>
              </a:lnSpc>
              <a:spcBef>
                <a:spcPts val="0"/>
              </a:spcBef>
              <a:spcAft>
                <a:spcPts val="0"/>
              </a:spcAft>
              <a:buSzPts val="1200"/>
              <a:buFont typeface="Helvetica Neue"/>
              <a:buChar char="●"/>
            </a:pPr>
            <a:r>
              <a:rPr lang="en-US" sz="1200"/>
              <a:t>The infrastructure team wants to see capacity information daily to ensure they are providing sufficient resources to the business</a:t>
            </a:r>
            <a:endParaRPr sz="1200"/>
          </a:p>
          <a:p>
            <a:pPr marL="457200" lvl="0" indent="-304800" algn="l" rtl="0">
              <a:lnSpc>
                <a:spcPct val="117999"/>
              </a:lnSpc>
              <a:spcBef>
                <a:spcPts val="0"/>
              </a:spcBef>
              <a:spcAft>
                <a:spcPts val="0"/>
              </a:spcAft>
              <a:buSzPts val="1200"/>
              <a:buFont typeface="Helvetica Neue"/>
              <a:buChar char="●"/>
            </a:pPr>
            <a:r>
              <a:rPr lang="en-US" sz="1200"/>
              <a:t>etc.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5c17d38b96_1_17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6" name="Google Shape;1456;g5c17d38b96_1_17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5c17d38b96_1_20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7" name="Google Shape;1697;g5c17d38b96_1_20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rgbClr val="000000"/>
              </a:buClr>
              <a:buSzPts val="1200"/>
              <a:buFont typeface="Helvetica Neue"/>
              <a:buNone/>
            </a:pPr>
            <a:r>
              <a:rPr lang="en-US" sz="1200"/>
              <a:t>Relevance is incredibly important, arguably the most important part of all this. It’s almost pointless having a huge array of Observability data at your fingertips if there is no way to make sense of it. We tap into the metadata that you have already built into your applications by using cloud services, orchestrators or something else. This allows us to frame the telemetry and security data in a way that is uniquely relevant to different consumers.</a:t>
            </a:r>
            <a:endParaRPr sz="1200"/>
          </a:p>
          <a:p>
            <a:pPr marL="457200" lvl="0" indent="-304800" algn="l" rtl="0">
              <a:lnSpc>
                <a:spcPct val="117999"/>
              </a:lnSpc>
              <a:spcBef>
                <a:spcPts val="0"/>
              </a:spcBef>
              <a:spcAft>
                <a:spcPts val="0"/>
              </a:spcAft>
              <a:buSzPts val="1200"/>
              <a:buFont typeface="Helvetica Neue"/>
              <a:buChar char="●"/>
            </a:pPr>
            <a:r>
              <a:rPr lang="en-US" sz="1200"/>
              <a:t>The owner of the payments-processing platform doesn’t care that the HR system is having problems</a:t>
            </a:r>
            <a:endParaRPr sz="1200"/>
          </a:p>
          <a:p>
            <a:pPr marL="457200" lvl="0" indent="-304800" algn="l" rtl="0">
              <a:lnSpc>
                <a:spcPct val="117999"/>
              </a:lnSpc>
              <a:spcBef>
                <a:spcPts val="0"/>
              </a:spcBef>
              <a:spcAft>
                <a:spcPts val="0"/>
              </a:spcAft>
              <a:buSzPts val="1200"/>
              <a:buFont typeface="Helvetica Neue"/>
              <a:buChar char="●"/>
            </a:pPr>
            <a:r>
              <a:rPr lang="en-US" sz="1200"/>
              <a:t>The infrastructure team wants to see capacity information daily to ensure they are providing sufficient resources to the business</a:t>
            </a:r>
            <a:endParaRPr sz="1200"/>
          </a:p>
          <a:p>
            <a:pPr marL="457200" lvl="0" indent="-304800" algn="l" rtl="0">
              <a:lnSpc>
                <a:spcPct val="117999"/>
              </a:lnSpc>
              <a:spcBef>
                <a:spcPts val="0"/>
              </a:spcBef>
              <a:spcAft>
                <a:spcPts val="0"/>
              </a:spcAft>
              <a:buSzPts val="1200"/>
              <a:buFont typeface="Helvetica Neue"/>
              <a:buChar char="●"/>
            </a:pPr>
            <a:r>
              <a:rPr lang="en-US" sz="1200"/>
              <a:t>etc.</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c17d38b96_1_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g5c17d38b96_1_1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5c17d38b96_1_22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8" name="Google Shape;1928;g5c17d38b96_1_22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8" name="Google Shape;1948;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rgbClr val="000000"/>
              </a:buClr>
              <a:buSzPts val="1200"/>
              <a:buFont typeface="Helvetica Neue"/>
              <a:buNone/>
            </a:pP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6" name="Google Shape;1956;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rgbClr val="000000"/>
              </a:buClr>
              <a:buSzPts val="1200"/>
              <a:buFont typeface="Helvetica Neue"/>
              <a:buNone/>
            </a:pP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4" name="Google Shape;1964;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rgbClr val="000000"/>
              </a:buClr>
              <a:buSzPts val="1200"/>
              <a:buFont typeface="Helvetica Neue"/>
              <a:buNone/>
            </a:pP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c17d38b96_1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 name="Google Shape;260;g5c17d38b96_1_1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c17d38b96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 name="Google Shape;266;g5c17d38b96_1_1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c17d38b96_1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g5c17d38b96_1_2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c17d38b96_1_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 name="Google Shape;300;g5c17d38b96_1_2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c17d38b96_1_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6" name="Google Shape;316;g5c17d38b96_1_4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c17d38b96_1_4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 name="Google Shape;321;g5c17d38b96_1_4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c17d38b96_1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g5c17d38b96_1_4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age">
  <p:cSld name="Title Page">
    <p:spTree>
      <p:nvGrpSpPr>
        <p:cNvPr id="1" name="Shape 9"/>
        <p:cNvGrpSpPr/>
        <p:nvPr/>
      </p:nvGrpSpPr>
      <p:grpSpPr>
        <a:xfrm>
          <a:off x="0" y="0"/>
          <a:ext cx="0" cy="0"/>
          <a:chOff x="0" y="0"/>
          <a:chExt cx="0" cy="0"/>
        </a:xfrm>
      </p:grpSpPr>
      <p:sp>
        <p:nvSpPr>
          <p:cNvPr id="10" name="Google Shape;10;p25"/>
          <p:cNvSpPr txBox="1">
            <a:spLocks noGrp="1"/>
          </p:cNvSpPr>
          <p:nvPr>
            <p:ph type="ctrTitle"/>
          </p:nvPr>
        </p:nvSpPr>
        <p:spPr>
          <a:xfrm>
            <a:off x="6597681" y="4196863"/>
            <a:ext cx="10395300" cy="43728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9999"/>
              <a:buFont typeface="Arial"/>
              <a:buNone/>
              <a:defRPr sz="9999">
                <a:solidFill>
                  <a:schemeClr val="dk1"/>
                </a:solidFill>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11" name="Google Shape;11;p25" descr="Pattern_Trim.jpg"/>
          <p:cNvSpPr/>
          <p:nvPr/>
        </p:nvSpPr>
        <p:spPr>
          <a:xfrm>
            <a:off x="-12190" y="-22860"/>
            <a:ext cx="5099891" cy="13761719"/>
          </a:xfrm>
          <a:prstGeom prst="rect">
            <a:avLst/>
          </a:prstGeom>
          <a:noFill/>
          <a:ln>
            <a:noFill/>
          </a:ln>
        </p:spPr>
      </p:sp>
      <p:cxnSp>
        <p:nvCxnSpPr>
          <p:cNvPr id="12" name="Google Shape;12;p25"/>
          <p:cNvCxnSpPr/>
          <p:nvPr/>
        </p:nvCxnSpPr>
        <p:spPr>
          <a:xfrm>
            <a:off x="6745420" y="9328404"/>
            <a:ext cx="805200" cy="0"/>
          </a:xfrm>
          <a:prstGeom prst="straightConnector1">
            <a:avLst/>
          </a:prstGeom>
          <a:noFill/>
          <a:ln w="25400" cap="flat" cmpd="sng">
            <a:solidFill>
              <a:srgbClr val="263843"/>
            </a:solidFill>
            <a:prstDash val="solid"/>
            <a:miter lim="400000"/>
            <a:headEnd type="none" w="sm" len="sm"/>
            <a:tailEnd type="none" w="sm" len="sm"/>
          </a:ln>
        </p:spPr>
      </p:cxnSp>
      <p:sp>
        <p:nvSpPr>
          <p:cNvPr id="13" name="Google Shape;13;p25"/>
          <p:cNvSpPr/>
          <p:nvPr/>
        </p:nvSpPr>
        <p:spPr>
          <a:xfrm>
            <a:off x="20802297" y="10342990"/>
            <a:ext cx="2139777" cy="2051297"/>
          </a:xfrm>
          <a:prstGeom prst="rect">
            <a:avLst/>
          </a:prstGeom>
          <a:noFill/>
          <a:ln>
            <a:noFill/>
          </a:ln>
        </p:spPr>
      </p:sp>
      <p:sp>
        <p:nvSpPr>
          <p:cNvPr id="14" name="Google Shape;14;p25"/>
          <p:cNvSpPr txBox="1">
            <a:spLocks noGrp="1"/>
          </p:cNvSpPr>
          <p:nvPr>
            <p:ph type="body" idx="1"/>
          </p:nvPr>
        </p:nvSpPr>
        <p:spPr>
          <a:xfrm>
            <a:off x="6673878" y="10420299"/>
            <a:ext cx="10395300" cy="6264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000"/>
              </a:spcBef>
              <a:spcAft>
                <a:spcPts val="0"/>
              </a:spcAft>
              <a:buSzPts val="4000"/>
              <a:buNone/>
              <a:defRPr sz="3200" b="1"/>
            </a:lvl1pPr>
            <a:lvl2pPr marL="914400" lvl="1" indent="-228600" algn="l">
              <a:lnSpc>
                <a:spcPct val="100000"/>
              </a:lnSpc>
              <a:spcBef>
                <a:spcPts val="1000"/>
              </a:spcBef>
              <a:spcAft>
                <a:spcPts val="0"/>
              </a:spcAft>
              <a:buSzPts val="4000"/>
              <a:buNone/>
              <a:defRPr sz="3200" b="1"/>
            </a:lvl2pPr>
            <a:lvl3pPr marL="1371600" lvl="2" indent="-228600" algn="l">
              <a:lnSpc>
                <a:spcPct val="100000"/>
              </a:lnSpc>
              <a:spcBef>
                <a:spcPts val="1000"/>
              </a:spcBef>
              <a:spcAft>
                <a:spcPts val="0"/>
              </a:spcAft>
              <a:buSzPts val="4000"/>
              <a:buNone/>
              <a:defRPr sz="3200" b="1"/>
            </a:lvl3pPr>
            <a:lvl4pPr marL="1828800" lvl="3" indent="-228600" algn="l">
              <a:lnSpc>
                <a:spcPct val="100000"/>
              </a:lnSpc>
              <a:spcBef>
                <a:spcPts val="1000"/>
              </a:spcBef>
              <a:spcAft>
                <a:spcPts val="0"/>
              </a:spcAft>
              <a:buSzPts val="4000"/>
              <a:buNone/>
              <a:defRPr sz="3200" b="1"/>
            </a:lvl4pPr>
            <a:lvl5pPr marL="2286000" lvl="4" indent="-228600" algn="l">
              <a:lnSpc>
                <a:spcPct val="100000"/>
              </a:lnSpc>
              <a:spcBef>
                <a:spcPts val="1000"/>
              </a:spcBef>
              <a:spcAft>
                <a:spcPts val="0"/>
              </a:spcAft>
              <a:buSzPts val="4000"/>
              <a:buNone/>
              <a:defRPr sz="3200" b="1"/>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15" name="Google Shape;15;p25"/>
          <p:cNvSpPr/>
          <p:nvPr/>
        </p:nvSpPr>
        <p:spPr>
          <a:xfrm>
            <a:off x="6745426" y="1558275"/>
            <a:ext cx="2666267" cy="9087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77"/>
        <p:cNvGrpSpPr/>
        <p:nvPr/>
      </p:nvGrpSpPr>
      <p:grpSpPr>
        <a:xfrm>
          <a:off x="0" y="0"/>
          <a:ext cx="0" cy="0"/>
          <a:chOff x="0" y="0"/>
          <a:chExt cx="0" cy="0"/>
        </a:xfrm>
      </p:grpSpPr>
      <p:sp>
        <p:nvSpPr>
          <p:cNvPr id="78" name="Google Shape;78;p34"/>
          <p:cNvSpPr txBox="1">
            <a:spLocks noGrp="1"/>
          </p:cNvSpPr>
          <p:nvPr>
            <p:ph type="title"/>
          </p:nvPr>
        </p:nvSpPr>
        <p:spPr>
          <a:xfrm>
            <a:off x="12799925" y="2743200"/>
            <a:ext cx="9142800" cy="22866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79" name="Google Shape;79;p34"/>
          <p:cNvSpPr/>
          <p:nvPr/>
        </p:nvSpPr>
        <p:spPr>
          <a:xfrm>
            <a:off x="4517" y="-8635"/>
            <a:ext cx="9955602" cy="13733280"/>
          </a:xfrm>
          <a:custGeom>
            <a:avLst/>
            <a:gdLst/>
            <a:ahLst/>
            <a:cxnLst/>
            <a:rect l="l" t="t" r="r" b="b"/>
            <a:pathLst>
              <a:path w="21600" h="21600" extrusionOk="0">
                <a:moveTo>
                  <a:pt x="0" y="0"/>
                </a:moveTo>
                <a:lnTo>
                  <a:pt x="6998" y="0"/>
                </a:lnTo>
                <a:lnTo>
                  <a:pt x="21600" y="21600"/>
                </a:lnTo>
                <a:lnTo>
                  <a:pt x="0" y="21600"/>
                </a:lnTo>
                <a:lnTo>
                  <a:pt x="0" y="0"/>
                </a:lnTo>
                <a:close/>
              </a:path>
            </a:pathLst>
          </a:custGeom>
          <a:solidFill>
            <a:schemeClr val="accent1"/>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accent1"/>
              </a:solidFill>
              <a:latin typeface="Arial"/>
              <a:ea typeface="Arial"/>
              <a:cs typeface="Arial"/>
              <a:sym typeface="Arial"/>
            </a:endParaRPr>
          </a:p>
        </p:txBody>
      </p:sp>
      <p:sp>
        <p:nvSpPr>
          <p:cNvPr id="80" name="Google Shape;80;p34"/>
          <p:cNvSpPr txBox="1">
            <a:spLocks noGrp="1"/>
          </p:cNvSpPr>
          <p:nvPr>
            <p:ph type="subTitle" idx="1"/>
          </p:nvPr>
        </p:nvSpPr>
        <p:spPr>
          <a:xfrm>
            <a:off x="12799925" y="2128800"/>
            <a:ext cx="4910400" cy="614400"/>
          </a:xfrm>
          <a:prstGeom prst="rect">
            <a:avLst/>
          </a:prstGeom>
          <a:noFill/>
          <a:ln>
            <a:noFill/>
          </a:ln>
        </p:spPr>
        <p:txBody>
          <a:bodyPr spcFirstLastPara="1" wrap="square" lIns="91425" tIns="91425" rIns="91425" bIns="91425" anchor="ctr" anchorCtr="0"/>
          <a:lstStyle>
            <a:lvl1pPr lvl="0" algn="l">
              <a:lnSpc>
                <a:spcPct val="140000"/>
              </a:lnSpc>
              <a:spcBef>
                <a:spcPts val="0"/>
              </a:spcBef>
              <a:spcAft>
                <a:spcPts val="0"/>
              </a:spcAft>
              <a:buSzPts val="3200"/>
              <a:buNone/>
              <a:defRPr sz="2200">
                <a:solidFill>
                  <a:schemeClr val="accent6"/>
                </a:solidFill>
              </a:defRPr>
            </a:lvl1pPr>
            <a:lvl2pPr lvl="1" algn="l">
              <a:lnSpc>
                <a:spcPct val="140000"/>
              </a:lnSpc>
              <a:spcBef>
                <a:spcPts val="0"/>
              </a:spcBef>
              <a:spcAft>
                <a:spcPts val="0"/>
              </a:spcAft>
              <a:buSzPts val="3000"/>
              <a:buNone/>
              <a:defRPr sz="2200">
                <a:solidFill>
                  <a:schemeClr val="accent6"/>
                </a:solidFill>
              </a:defRPr>
            </a:lvl2pPr>
            <a:lvl3pPr lvl="2" algn="l">
              <a:lnSpc>
                <a:spcPct val="140000"/>
              </a:lnSpc>
              <a:spcBef>
                <a:spcPts val="0"/>
              </a:spcBef>
              <a:spcAft>
                <a:spcPts val="0"/>
              </a:spcAft>
              <a:buSzPts val="2800"/>
              <a:buNone/>
              <a:defRPr sz="2200">
                <a:solidFill>
                  <a:schemeClr val="accent6"/>
                </a:solidFill>
              </a:defRPr>
            </a:lvl3pPr>
            <a:lvl4pPr lvl="3" algn="l">
              <a:lnSpc>
                <a:spcPct val="140000"/>
              </a:lnSpc>
              <a:spcBef>
                <a:spcPts val="0"/>
              </a:spcBef>
              <a:spcAft>
                <a:spcPts val="0"/>
              </a:spcAft>
              <a:buSzPts val="2400"/>
              <a:buNone/>
              <a:defRPr sz="2200">
                <a:solidFill>
                  <a:schemeClr val="accent6"/>
                </a:solidFill>
              </a:defRPr>
            </a:lvl4pPr>
            <a:lvl5pPr lvl="4" algn="l">
              <a:lnSpc>
                <a:spcPct val="140000"/>
              </a:lnSpc>
              <a:spcBef>
                <a:spcPts val="0"/>
              </a:spcBef>
              <a:spcAft>
                <a:spcPts val="0"/>
              </a:spcAft>
              <a:buSzPts val="2400"/>
              <a:buNone/>
              <a:defRPr sz="2200">
                <a:solidFill>
                  <a:schemeClr val="accent6"/>
                </a:solidFill>
              </a:defRPr>
            </a:lvl5pPr>
            <a:lvl6pPr lvl="5" algn="l">
              <a:lnSpc>
                <a:spcPct val="140000"/>
              </a:lnSpc>
              <a:spcBef>
                <a:spcPts val="0"/>
              </a:spcBef>
              <a:spcAft>
                <a:spcPts val="0"/>
              </a:spcAft>
              <a:buSzPts val="2400"/>
              <a:buNone/>
              <a:defRPr sz="2200">
                <a:solidFill>
                  <a:schemeClr val="accent6"/>
                </a:solidFill>
              </a:defRPr>
            </a:lvl6pPr>
            <a:lvl7pPr lvl="6" algn="l">
              <a:lnSpc>
                <a:spcPct val="140000"/>
              </a:lnSpc>
              <a:spcBef>
                <a:spcPts val="0"/>
              </a:spcBef>
              <a:spcAft>
                <a:spcPts val="0"/>
              </a:spcAft>
              <a:buSzPts val="2400"/>
              <a:buNone/>
              <a:defRPr sz="2200">
                <a:solidFill>
                  <a:schemeClr val="accent6"/>
                </a:solidFill>
              </a:defRPr>
            </a:lvl7pPr>
            <a:lvl8pPr lvl="7" algn="l">
              <a:lnSpc>
                <a:spcPct val="140000"/>
              </a:lnSpc>
              <a:spcBef>
                <a:spcPts val="0"/>
              </a:spcBef>
              <a:spcAft>
                <a:spcPts val="0"/>
              </a:spcAft>
              <a:buSzPts val="2400"/>
              <a:buNone/>
              <a:defRPr sz="2200">
                <a:solidFill>
                  <a:schemeClr val="accent6"/>
                </a:solidFill>
              </a:defRPr>
            </a:lvl8pPr>
            <a:lvl9pPr lvl="8" algn="l">
              <a:lnSpc>
                <a:spcPct val="140000"/>
              </a:lnSpc>
              <a:spcBef>
                <a:spcPts val="0"/>
              </a:spcBef>
              <a:spcAft>
                <a:spcPts val="0"/>
              </a:spcAft>
              <a:buSzPts val="2400"/>
              <a:buNone/>
              <a:defRPr sz="2200">
                <a:solidFill>
                  <a:schemeClr val="accent6"/>
                </a:solidFill>
              </a:defRPr>
            </a:lvl9pPr>
          </a:lstStyle>
          <a:p>
            <a:endParaRPr/>
          </a:p>
        </p:txBody>
      </p:sp>
      <p:sp>
        <p:nvSpPr>
          <p:cNvPr id="81" name="Google Shape;81;p34"/>
          <p:cNvSpPr txBox="1">
            <a:spLocks noGrp="1"/>
          </p:cNvSpPr>
          <p:nvPr>
            <p:ph type="body" idx="2"/>
          </p:nvPr>
        </p:nvSpPr>
        <p:spPr>
          <a:xfrm>
            <a:off x="12799925" y="5856025"/>
            <a:ext cx="9142800" cy="64977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ight column, no image">
  <p:cSld name="Right column, no image">
    <p:spTree>
      <p:nvGrpSpPr>
        <p:cNvPr id="1" name="Shape 82"/>
        <p:cNvGrpSpPr/>
        <p:nvPr/>
      </p:nvGrpSpPr>
      <p:grpSpPr>
        <a:xfrm>
          <a:off x="0" y="0"/>
          <a:ext cx="0" cy="0"/>
          <a:chOff x="0" y="0"/>
          <a:chExt cx="0" cy="0"/>
        </a:xfrm>
      </p:grpSpPr>
      <p:sp>
        <p:nvSpPr>
          <p:cNvPr id="83" name="Google Shape;83;p35"/>
          <p:cNvSpPr txBox="1">
            <a:spLocks noGrp="1"/>
          </p:cNvSpPr>
          <p:nvPr>
            <p:ph type="title"/>
          </p:nvPr>
        </p:nvSpPr>
        <p:spPr>
          <a:xfrm>
            <a:off x="1677775" y="2743200"/>
            <a:ext cx="7085700" cy="2701200"/>
          </a:xfrm>
          <a:prstGeom prst="rect">
            <a:avLst/>
          </a:prstGeom>
          <a:noFill/>
          <a:ln>
            <a:noFill/>
          </a:ln>
        </p:spPr>
        <p:txBody>
          <a:bodyPr spcFirstLastPara="1" wrap="square" lIns="91425" tIns="45700" rIns="91425" bIns="45700" anchor="b" anchorCtr="0"/>
          <a:lstStyle>
            <a:lvl1pPr lvl="0" algn="r">
              <a:lnSpc>
                <a:spcPct val="90000"/>
              </a:lnSpc>
              <a:spcBef>
                <a:spcPts val="0"/>
              </a:spcBef>
              <a:spcAft>
                <a:spcPts val="0"/>
              </a:spcAft>
              <a:buClr>
                <a:schemeClr val="accent1"/>
              </a:buClr>
              <a:buSzPts val="8000"/>
              <a:buFont typeface="Arial"/>
              <a:buNone/>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84" name="Google Shape;84;p35" descr="Pattern_Trim.jpg"/>
          <p:cNvSpPr/>
          <p:nvPr/>
        </p:nvSpPr>
        <p:spPr>
          <a:xfrm>
            <a:off x="10680275" y="10210800"/>
            <a:ext cx="5082949" cy="3505199"/>
          </a:xfrm>
          <a:prstGeom prst="rect">
            <a:avLst/>
          </a:prstGeom>
          <a:noFill/>
          <a:ln>
            <a:noFill/>
          </a:ln>
        </p:spPr>
      </p:sp>
      <p:sp>
        <p:nvSpPr>
          <p:cNvPr id="85" name="Google Shape;85;p35" descr="Pattern_Trim.jpg"/>
          <p:cNvSpPr/>
          <p:nvPr/>
        </p:nvSpPr>
        <p:spPr>
          <a:xfrm>
            <a:off x="14134225" y="10210800"/>
            <a:ext cx="5082949" cy="3505199"/>
          </a:xfrm>
          <a:prstGeom prst="rect">
            <a:avLst/>
          </a:prstGeom>
          <a:noFill/>
          <a:ln>
            <a:noFill/>
          </a:ln>
        </p:spPr>
      </p:sp>
      <p:cxnSp>
        <p:nvCxnSpPr>
          <p:cNvPr id="86" name="Google Shape;86;p35"/>
          <p:cNvCxnSpPr/>
          <p:nvPr/>
        </p:nvCxnSpPr>
        <p:spPr>
          <a:xfrm>
            <a:off x="7787036" y="5855894"/>
            <a:ext cx="805200" cy="0"/>
          </a:xfrm>
          <a:prstGeom prst="straightConnector1">
            <a:avLst/>
          </a:prstGeom>
          <a:noFill/>
          <a:ln w="25400" cap="flat" cmpd="sng">
            <a:solidFill>
              <a:srgbClr val="263843"/>
            </a:solidFill>
            <a:prstDash val="solid"/>
            <a:miter lim="400000"/>
            <a:headEnd type="none" w="sm" len="sm"/>
            <a:tailEnd type="none" w="sm" len="sm"/>
          </a:ln>
        </p:spPr>
      </p:cxnSp>
      <p:sp>
        <p:nvSpPr>
          <p:cNvPr id="87" name="Google Shape;87;p35"/>
          <p:cNvSpPr txBox="1">
            <a:spLocks noGrp="1"/>
          </p:cNvSpPr>
          <p:nvPr>
            <p:ph type="subTitle" idx="1"/>
          </p:nvPr>
        </p:nvSpPr>
        <p:spPr>
          <a:xfrm>
            <a:off x="3853075" y="2252750"/>
            <a:ext cx="4910400" cy="614400"/>
          </a:xfrm>
          <a:prstGeom prst="rect">
            <a:avLst/>
          </a:prstGeom>
          <a:noFill/>
          <a:ln>
            <a:noFill/>
          </a:ln>
        </p:spPr>
        <p:txBody>
          <a:bodyPr spcFirstLastPara="1" wrap="square" lIns="91425" tIns="91425" rIns="91425" bIns="91425" anchor="ctr" anchorCtr="0"/>
          <a:lstStyle>
            <a:lvl1pPr lvl="0" algn="r">
              <a:lnSpc>
                <a:spcPct val="140000"/>
              </a:lnSpc>
              <a:spcBef>
                <a:spcPts val="0"/>
              </a:spcBef>
              <a:spcAft>
                <a:spcPts val="0"/>
              </a:spcAft>
              <a:buSzPts val="3200"/>
              <a:buNone/>
              <a:defRPr sz="2200">
                <a:solidFill>
                  <a:schemeClr val="accent6"/>
                </a:solidFill>
              </a:defRPr>
            </a:lvl1pPr>
            <a:lvl2pPr lvl="1" algn="r">
              <a:lnSpc>
                <a:spcPct val="140000"/>
              </a:lnSpc>
              <a:spcBef>
                <a:spcPts val="0"/>
              </a:spcBef>
              <a:spcAft>
                <a:spcPts val="0"/>
              </a:spcAft>
              <a:buSzPts val="3000"/>
              <a:buNone/>
              <a:defRPr sz="2200">
                <a:solidFill>
                  <a:schemeClr val="accent6"/>
                </a:solidFill>
              </a:defRPr>
            </a:lvl2pPr>
            <a:lvl3pPr lvl="2" algn="r">
              <a:lnSpc>
                <a:spcPct val="140000"/>
              </a:lnSpc>
              <a:spcBef>
                <a:spcPts val="0"/>
              </a:spcBef>
              <a:spcAft>
                <a:spcPts val="0"/>
              </a:spcAft>
              <a:buSzPts val="2800"/>
              <a:buNone/>
              <a:defRPr sz="2200">
                <a:solidFill>
                  <a:schemeClr val="accent6"/>
                </a:solidFill>
              </a:defRPr>
            </a:lvl3pPr>
            <a:lvl4pPr lvl="3" algn="r">
              <a:lnSpc>
                <a:spcPct val="140000"/>
              </a:lnSpc>
              <a:spcBef>
                <a:spcPts val="0"/>
              </a:spcBef>
              <a:spcAft>
                <a:spcPts val="0"/>
              </a:spcAft>
              <a:buSzPts val="2400"/>
              <a:buNone/>
              <a:defRPr sz="2200">
                <a:solidFill>
                  <a:schemeClr val="accent6"/>
                </a:solidFill>
              </a:defRPr>
            </a:lvl4pPr>
            <a:lvl5pPr lvl="4" algn="r">
              <a:lnSpc>
                <a:spcPct val="140000"/>
              </a:lnSpc>
              <a:spcBef>
                <a:spcPts val="0"/>
              </a:spcBef>
              <a:spcAft>
                <a:spcPts val="0"/>
              </a:spcAft>
              <a:buSzPts val="2400"/>
              <a:buNone/>
              <a:defRPr sz="2200">
                <a:solidFill>
                  <a:schemeClr val="accent6"/>
                </a:solidFill>
              </a:defRPr>
            </a:lvl5pPr>
            <a:lvl6pPr lvl="5" algn="r">
              <a:lnSpc>
                <a:spcPct val="140000"/>
              </a:lnSpc>
              <a:spcBef>
                <a:spcPts val="0"/>
              </a:spcBef>
              <a:spcAft>
                <a:spcPts val="0"/>
              </a:spcAft>
              <a:buSzPts val="2400"/>
              <a:buNone/>
              <a:defRPr sz="2200">
                <a:solidFill>
                  <a:schemeClr val="accent6"/>
                </a:solidFill>
              </a:defRPr>
            </a:lvl6pPr>
            <a:lvl7pPr lvl="6" algn="r">
              <a:lnSpc>
                <a:spcPct val="140000"/>
              </a:lnSpc>
              <a:spcBef>
                <a:spcPts val="0"/>
              </a:spcBef>
              <a:spcAft>
                <a:spcPts val="0"/>
              </a:spcAft>
              <a:buSzPts val="2400"/>
              <a:buNone/>
              <a:defRPr sz="2200">
                <a:solidFill>
                  <a:schemeClr val="accent6"/>
                </a:solidFill>
              </a:defRPr>
            </a:lvl7pPr>
            <a:lvl8pPr lvl="7" algn="r">
              <a:lnSpc>
                <a:spcPct val="140000"/>
              </a:lnSpc>
              <a:spcBef>
                <a:spcPts val="0"/>
              </a:spcBef>
              <a:spcAft>
                <a:spcPts val="0"/>
              </a:spcAft>
              <a:buSzPts val="2400"/>
              <a:buNone/>
              <a:defRPr sz="2200">
                <a:solidFill>
                  <a:schemeClr val="accent6"/>
                </a:solidFill>
              </a:defRPr>
            </a:lvl8pPr>
            <a:lvl9pPr lvl="8" algn="r">
              <a:lnSpc>
                <a:spcPct val="140000"/>
              </a:lnSpc>
              <a:spcBef>
                <a:spcPts val="0"/>
              </a:spcBef>
              <a:spcAft>
                <a:spcPts val="0"/>
              </a:spcAft>
              <a:buSzPts val="2400"/>
              <a:buNone/>
              <a:defRPr sz="2200">
                <a:solidFill>
                  <a:schemeClr val="accent6"/>
                </a:solidFill>
              </a:defRPr>
            </a:lvl9pPr>
          </a:lstStyle>
          <a:p>
            <a:endParaRPr/>
          </a:p>
        </p:txBody>
      </p:sp>
      <p:sp>
        <p:nvSpPr>
          <p:cNvPr id="88" name="Google Shape;88;p35"/>
          <p:cNvSpPr txBox="1">
            <a:spLocks noGrp="1"/>
          </p:cNvSpPr>
          <p:nvPr>
            <p:ph type="body" idx="2"/>
          </p:nvPr>
        </p:nvSpPr>
        <p:spPr>
          <a:xfrm>
            <a:off x="10678050" y="2742700"/>
            <a:ext cx="8539200" cy="6748200"/>
          </a:xfrm>
          <a:prstGeom prst="rect">
            <a:avLst/>
          </a:prstGeom>
          <a:noFill/>
          <a:ln>
            <a:noFill/>
          </a:ln>
        </p:spPr>
        <p:txBody>
          <a:bodyPr spcFirstLastPara="1" wrap="square" lIns="91425" tIns="45700" rIns="91425" bIns="45700" anchor="t" anchorCtr="0"/>
          <a:lstStyle>
            <a:lvl1pPr marL="457200" lvl="0" indent="-431800" algn="l">
              <a:lnSpc>
                <a:spcPct val="140000"/>
              </a:lnSpc>
              <a:spcBef>
                <a:spcPts val="2000"/>
              </a:spcBef>
              <a:spcAft>
                <a:spcPts val="0"/>
              </a:spcAft>
              <a:buSzPts val="3200"/>
              <a:buChar char="•"/>
              <a:defRPr/>
            </a:lvl1pPr>
            <a:lvl2pPr marL="914400" lvl="1" indent="-419100" algn="l">
              <a:lnSpc>
                <a:spcPct val="140000"/>
              </a:lnSpc>
              <a:spcBef>
                <a:spcPts val="2000"/>
              </a:spcBef>
              <a:spcAft>
                <a:spcPts val="0"/>
              </a:spcAft>
              <a:buSzPts val="3000"/>
              <a:buChar char="•"/>
              <a:defRPr/>
            </a:lvl2pPr>
            <a:lvl3pPr marL="1371600" lvl="2" indent="-406400" algn="l">
              <a:lnSpc>
                <a:spcPct val="140000"/>
              </a:lnSpc>
              <a:spcBef>
                <a:spcPts val="2000"/>
              </a:spcBef>
              <a:spcAft>
                <a:spcPts val="0"/>
              </a:spcAft>
              <a:buSzPts val="2800"/>
              <a:buChar char="•"/>
              <a:defRPr/>
            </a:lvl3pPr>
            <a:lvl4pPr marL="1828800" lvl="3" indent="-381000" algn="l">
              <a:lnSpc>
                <a:spcPct val="140000"/>
              </a:lnSpc>
              <a:spcBef>
                <a:spcPts val="2000"/>
              </a:spcBef>
              <a:spcAft>
                <a:spcPts val="0"/>
              </a:spcAft>
              <a:buSzPts val="2400"/>
              <a:buChar char="•"/>
              <a:defRPr/>
            </a:lvl4pPr>
            <a:lvl5pPr marL="2286000" lvl="4" indent="-381000" algn="l">
              <a:lnSpc>
                <a:spcPct val="140000"/>
              </a:lnSpc>
              <a:spcBef>
                <a:spcPts val="2000"/>
              </a:spcBef>
              <a:spcAft>
                <a:spcPts val="0"/>
              </a:spcAft>
              <a:buSzPts val="2400"/>
              <a:buChar char="•"/>
              <a:defRPr/>
            </a:lvl5pPr>
            <a:lvl6pPr marL="2743200" lvl="5" indent="-381000" algn="l">
              <a:lnSpc>
                <a:spcPct val="140000"/>
              </a:lnSpc>
              <a:spcBef>
                <a:spcPts val="2000"/>
              </a:spcBef>
              <a:spcAft>
                <a:spcPts val="0"/>
              </a:spcAft>
              <a:buSzPts val="2400"/>
              <a:buChar char="•"/>
              <a:defRPr/>
            </a:lvl6pPr>
            <a:lvl7pPr marL="3200400" lvl="6" indent="-381000" algn="l">
              <a:lnSpc>
                <a:spcPct val="140000"/>
              </a:lnSpc>
              <a:spcBef>
                <a:spcPts val="2000"/>
              </a:spcBef>
              <a:spcAft>
                <a:spcPts val="0"/>
              </a:spcAft>
              <a:buSzPts val="2400"/>
              <a:buChar char="•"/>
              <a:defRPr/>
            </a:lvl7pPr>
            <a:lvl8pPr marL="3657600" lvl="7" indent="-381000" algn="l">
              <a:lnSpc>
                <a:spcPct val="140000"/>
              </a:lnSpc>
              <a:spcBef>
                <a:spcPts val="2000"/>
              </a:spcBef>
              <a:spcAft>
                <a:spcPts val="0"/>
              </a:spcAft>
              <a:buSzPts val="2400"/>
              <a:buChar char="•"/>
              <a:defRPr/>
            </a:lvl8pPr>
            <a:lvl9pPr marL="4114800" lvl="8" indent="-381000" algn="l">
              <a:lnSpc>
                <a:spcPct val="140000"/>
              </a:lnSpc>
              <a:spcBef>
                <a:spcPts val="2000"/>
              </a:spcBef>
              <a:spcAft>
                <a:spcPts val="0"/>
              </a:spcAft>
              <a:buSzPts val="2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ft column with image">
  <p:cSld name="Left column with image">
    <p:spTree>
      <p:nvGrpSpPr>
        <p:cNvPr id="1" name="Shape 89"/>
        <p:cNvGrpSpPr/>
        <p:nvPr/>
      </p:nvGrpSpPr>
      <p:grpSpPr>
        <a:xfrm>
          <a:off x="0" y="0"/>
          <a:ext cx="0" cy="0"/>
          <a:chOff x="0" y="0"/>
          <a:chExt cx="0" cy="0"/>
        </a:xfrm>
      </p:grpSpPr>
      <p:sp>
        <p:nvSpPr>
          <p:cNvPr id="90" name="Google Shape;90;p36"/>
          <p:cNvSpPr txBox="1">
            <a:spLocks noGrp="1"/>
          </p:cNvSpPr>
          <p:nvPr>
            <p:ph type="title"/>
          </p:nvPr>
        </p:nvSpPr>
        <p:spPr>
          <a:xfrm>
            <a:off x="1677769" y="1527048"/>
            <a:ext cx="7533600" cy="31731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accent1"/>
              </a:buClr>
              <a:buSzPts val="8000"/>
              <a:buFont typeface="Arial"/>
              <a:buNone/>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91" name="Google Shape;91;p36" descr="Pattern_Trim.jpg"/>
          <p:cNvSpPr/>
          <p:nvPr/>
        </p:nvSpPr>
        <p:spPr>
          <a:xfrm>
            <a:off x="10632925" y="0"/>
            <a:ext cx="5239399" cy="13716002"/>
          </a:xfrm>
          <a:prstGeom prst="rect">
            <a:avLst/>
          </a:prstGeom>
          <a:noFill/>
          <a:ln>
            <a:noFill/>
          </a:ln>
        </p:spPr>
      </p:sp>
      <p:sp>
        <p:nvSpPr>
          <p:cNvPr id="92" name="Google Shape;92;p36" descr="Pattern_Trim.jpg"/>
          <p:cNvSpPr/>
          <p:nvPr/>
        </p:nvSpPr>
        <p:spPr>
          <a:xfrm>
            <a:off x="13959900" y="0"/>
            <a:ext cx="5239399" cy="13716002"/>
          </a:xfrm>
          <a:prstGeom prst="rect">
            <a:avLst/>
          </a:prstGeom>
          <a:noFill/>
          <a:ln>
            <a:noFill/>
          </a:ln>
        </p:spPr>
      </p:sp>
      <p:sp>
        <p:nvSpPr>
          <p:cNvPr id="93" name="Google Shape;93;p36" descr="Image"/>
          <p:cNvSpPr/>
          <p:nvPr/>
        </p:nvSpPr>
        <p:spPr>
          <a:xfrm rot="-5400000">
            <a:off x="362788" y="12978337"/>
            <a:ext cx="1364450" cy="105075"/>
          </a:xfrm>
          <a:prstGeom prst="rect">
            <a:avLst/>
          </a:prstGeom>
          <a:noFill/>
          <a:ln>
            <a:noFill/>
          </a:ln>
        </p:spPr>
      </p:sp>
      <p:sp>
        <p:nvSpPr>
          <p:cNvPr id="94" name="Google Shape;94;p36"/>
          <p:cNvSpPr txBox="1">
            <a:spLocks noGrp="1"/>
          </p:cNvSpPr>
          <p:nvPr>
            <p:ph type="body" idx="1"/>
          </p:nvPr>
        </p:nvSpPr>
        <p:spPr>
          <a:xfrm>
            <a:off x="1677779" y="442900"/>
            <a:ext cx="7643700" cy="52260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2000"/>
              </a:spcBef>
              <a:spcAft>
                <a:spcPts val="0"/>
              </a:spcAft>
              <a:buSzPts val="2750"/>
              <a:buNone/>
              <a:defRPr sz="2200">
                <a:solidFill>
                  <a:schemeClr val="accent6"/>
                </a:solidFill>
              </a:defRPr>
            </a:lvl1pPr>
            <a:lvl2pPr marL="914400" lvl="1" indent="-368300" algn="l">
              <a:lnSpc>
                <a:spcPct val="100000"/>
              </a:lnSpc>
              <a:spcBef>
                <a:spcPts val="1000"/>
              </a:spcBef>
              <a:spcAft>
                <a:spcPts val="0"/>
              </a:spcAft>
              <a:buSzPts val="2200"/>
              <a:buChar char="•"/>
              <a:defRPr sz="2200"/>
            </a:lvl2pPr>
            <a:lvl3pPr marL="1371600" lvl="2" indent="-368300" algn="l">
              <a:lnSpc>
                <a:spcPct val="100000"/>
              </a:lnSpc>
              <a:spcBef>
                <a:spcPts val="1000"/>
              </a:spcBef>
              <a:spcAft>
                <a:spcPts val="0"/>
              </a:spcAft>
              <a:buSzPts val="2200"/>
              <a:buChar char="•"/>
              <a:defRPr sz="2200"/>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95" name="Google Shape;95;p36"/>
          <p:cNvSpPr txBox="1">
            <a:spLocks noGrp="1"/>
          </p:cNvSpPr>
          <p:nvPr>
            <p:ph type="body" idx="2"/>
          </p:nvPr>
        </p:nvSpPr>
        <p:spPr>
          <a:xfrm>
            <a:off x="1677775" y="5635225"/>
            <a:ext cx="7643700" cy="67185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 column — text">
  <p:cSld name="Basic Title and Content_1_1_2">
    <p:spTree>
      <p:nvGrpSpPr>
        <p:cNvPr id="1" name="Shape 96"/>
        <p:cNvGrpSpPr/>
        <p:nvPr/>
      </p:nvGrpSpPr>
      <p:grpSpPr>
        <a:xfrm>
          <a:off x="0" y="0"/>
          <a:ext cx="0" cy="0"/>
          <a:chOff x="0" y="0"/>
          <a:chExt cx="0" cy="0"/>
        </a:xfrm>
      </p:grpSpPr>
      <p:sp>
        <p:nvSpPr>
          <p:cNvPr id="97" name="Google Shape;97;p37"/>
          <p:cNvSpPr txBox="1">
            <a:spLocks noGrp="1"/>
          </p:cNvSpPr>
          <p:nvPr>
            <p:ph type="body" idx="1"/>
          </p:nvPr>
        </p:nvSpPr>
        <p:spPr>
          <a:xfrm>
            <a:off x="1677774" y="4050800"/>
            <a:ext cx="4910400" cy="83028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98" name="Google Shape;98;p37"/>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99" name="Google Shape;99;p37"/>
          <p:cNvSpPr txBox="1">
            <a:spLocks noGrp="1"/>
          </p:cNvSpPr>
          <p:nvPr>
            <p:ph type="body" idx="2"/>
          </p:nvPr>
        </p:nvSpPr>
        <p:spPr>
          <a:xfrm>
            <a:off x="17795873" y="4050800"/>
            <a:ext cx="4910400" cy="83028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100" name="Google Shape;100;p37"/>
          <p:cNvSpPr txBox="1">
            <a:spLocks noGrp="1"/>
          </p:cNvSpPr>
          <p:nvPr>
            <p:ph type="body" idx="3"/>
          </p:nvPr>
        </p:nvSpPr>
        <p:spPr>
          <a:xfrm>
            <a:off x="12423174" y="4050800"/>
            <a:ext cx="4910400" cy="83028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101" name="Google Shape;101;p37"/>
          <p:cNvSpPr txBox="1">
            <a:spLocks noGrp="1"/>
          </p:cNvSpPr>
          <p:nvPr>
            <p:ph type="body" idx="4"/>
          </p:nvPr>
        </p:nvSpPr>
        <p:spPr>
          <a:xfrm>
            <a:off x="7050474" y="4050800"/>
            <a:ext cx="4910400" cy="83028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102" name="Google Shape;102;p37"/>
          <p:cNvSpPr txBox="1">
            <a:spLocks noGrp="1"/>
          </p:cNvSpPr>
          <p:nvPr>
            <p:ph type="subTitle" idx="5"/>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a:lnSpc>
                <a:spcPct val="140000"/>
              </a:lnSpc>
              <a:spcBef>
                <a:spcPts val="0"/>
              </a:spcBef>
              <a:spcAft>
                <a:spcPts val="0"/>
              </a:spcAft>
              <a:buSzPts val="3200"/>
              <a:buNone/>
              <a:defRPr sz="2200">
                <a:solidFill>
                  <a:schemeClr val="accent6"/>
                </a:solidFill>
              </a:defRPr>
            </a:lvl1pPr>
            <a:lvl2pPr lvl="1" algn="l">
              <a:lnSpc>
                <a:spcPct val="140000"/>
              </a:lnSpc>
              <a:spcBef>
                <a:spcPts val="0"/>
              </a:spcBef>
              <a:spcAft>
                <a:spcPts val="0"/>
              </a:spcAft>
              <a:buSzPts val="3000"/>
              <a:buNone/>
              <a:defRPr sz="2200">
                <a:solidFill>
                  <a:schemeClr val="accent6"/>
                </a:solidFill>
              </a:defRPr>
            </a:lvl2pPr>
            <a:lvl3pPr lvl="2" algn="l">
              <a:lnSpc>
                <a:spcPct val="140000"/>
              </a:lnSpc>
              <a:spcBef>
                <a:spcPts val="0"/>
              </a:spcBef>
              <a:spcAft>
                <a:spcPts val="0"/>
              </a:spcAft>
              <a:buSzPts val="2800"/>
              <a:buNone/>
              <a:defRPr sz="2200">
                <a:solidFill>
                  <a:schemeClr val="accent6"/>
                </a:solidFill>
              </a:defRPr>
            </a:lvl3pPr>
            <a:lvl4pPr lvl="3" algn="l">
              <a:lnSpc>
                <a:spcPct val="140000"/>
              </a:lnSpc>
              <a:spcBef>
                <a:spcPts val="0"/>
              </a:spcBef>
              <a:spcAft>
                <a:spcPts val="0"/>
              </a:spcAft>
              <a:buSzPts val="2400"/>
              <a:buNone/>
              <a:defRPr sz="2200">
                <a:solidFill>
                  <a:schemeClr val="accent6"/>
                </a:solidFill>
              </a:defRPr>
            </a:lvl4pPr>
            <a:lvl5pPr lvl="4" algn="l">
              <a:lnSpc>
                <a:spcPct val="140000"/>
              </a:lnSpc>
              <a:spcBef>
                <a:spcPts val="0"/>
              </a:spcBef>
              <a:spcAft>
                <a:spcPts val="0"/>
              </a:spcAft>
              <a:buSzPts val="2400"/>
              <a:buNone/>
              <a:defRPr sz="2200">
                <a:solidFill>
                  <a:schemeClr val="accent6"/>
                </a:solidFill>
              </a:defRPr>
            </a:lvl5pPr>
            <a:lvl6pPr lvl="5" algn="l">
              <a:lnSpc>
                <a:spcPct val="140000"/>
              </a:lnSpc>
              <a:spcBef>
                <a:spcPts val="0"/>
              </a:spcBef>
              <a:spcAft>
                <a:spcPts val="0"/>
              </a:spcAft>
              <a:buSzPts val="2400"/>
              <a:buNone/>
              <a:defRPr sz="2200">
                <a:solidFill>
                  <a:schemeClr val="accent6"/>
                </a:solidFill>
              </a:defRPr>
            </a:lvl6pPr>
            <a:lvl7pPr lvl="6" algn="l">
              <a:lnSpc>
                <a:spcPct val="140000"/>
              </a:lnSpc>
              <a:spcBef>
                <a:spcPts val="0"/>
              </a:spcBef>
              <a:spcAft>
                <a:spcPts val="0"/>
              </a:spcAft>
              <a:buSzPts val="2400"/>
              <a:buNone/>
              <a:defRPr sz="2200">
                <a:solidFill>
                  <a:schemeClr val="accent6"/>
                </a:solidFill>
              </a:defRPr>
            </a:lvl7pPr>
            <a:lvl8pPr lvl="7" algn="l">
              <a:lnSpc>
                <a:spcPct val="140000"/>
              </a:lnSpc>
              <a:spcBef>
                <a:spcPts val="0"/>
              </a:spcBef>
              <a:spcAft>
                <a:spcPts val="0"/>
              </a:spcAft>
              <a:buSzPts val="2400"/>
              <a:buNone/>
              <a:defRPr sz="2200">
                <a:solidFill>
                  <a:schemeClr val="accent6"/>
                </a:solidFill>
              </a:defRPr>
            </a:lvl8pPr>
            <a:lvl9pPr lvl="8" algn="l">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column — text + images">
  <p:cSld name="Basic Title and Content_1_1_2_1">
    <p:spTree>
      <p:nvGrpSpPr>
        <p:cNvPr id="1" name="Shape 103"/>
        <p:cNvGrpSpPr/>
        <p:nvPr/>
      </p:nvGrpSpPr>
      <p:grpSpPr>
        <a:xfrm>
          <a:off x="0" y="0"/>
          <a:ext cx="0" cy="0"/>
          <a:chOff x="0" y="0"/>
          <a:chExt cx="0" cy="0"/>
        </a:xfrm>
      </p:grpSpPr>
      <p:sp>
        <p:nvSpPr>
          <p:cNvPr id="104" name="Google Shape;104;p38"/>
          <p:cNvSpPr txBox="1">
            <a:spLocks noGrp="1"/>
          </p:cNvSpPr>
          <p:nvPr>
            <p:ph type="body" idx="1"/>
          </p:nvPr>
        </p:nvSpPr>
        <p:spPr>
          <a:xfrm>
            <a:off x="1677775" y="8988425"/>
            <a:ext cx="4910400" cy="33651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105" name="Google Shape;105;p38"/>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106" name="Google Shape;106;p38"/>
          <p:cNvSpPr txBox="1">
            <a:spLocks noGrp="1"/>
          </p:cNvSpPr>
          <p:nvPr>
            <p:ph type="body" idx="2"/>
          </p:nvPr>
        </p:nvSpPr>
        <p:spPr>
          <a:xfrm>
            <a:off x="17795875" y="8988425"/>
            <a:ext cx="4910400" cy="33651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107" name="Google Shape;107;p38"/>
          <p:cNvSpPr txBox="1">
            <a:spLocks noGrp="1"/>
          </p:cNvSpPr>
          <p:nvPr>
            <p:ph type="body" idx="3"/>
          </p:nvPr>
        </p:nvSpPr>
        <p:spPr>
          <a:xfrm>
            <a:off x="12423175" y="8988425"/>
            <a:ext cx="4910400" cy="33651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108" name="Google Shape;108;p38"/>
          <p:cNvSpPr txBox="1">
            <a:spLocks noGrp="1"/>
          </p:cNvSpPr>
          <p:nvPr>
            <p:ph type="body" idx="4"/>
          </p:nvPr>
        </p:nvSpPr>
        <p:spPr>
          <a:xfrm>
            <a:off x="7050475" y="8988425"/>
            <a:ext cx="4910400" cy="33651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109" name="Google Shape;109;p38"/>
          <p:cNvSpPr txBox="1">
            <a:spLocks noGrp="1"/>
          </p:cNvSpPr>
          <p:nvPr>
            <p:ph type="subTitle" idx="5"/>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a:lnSpc>
                <a:spcPct val="140000"/>
              </a:lnSpc>
              <a:spcBef>
                <a:spcPts val="0"/>
              </a:spcBef>
              <a:spcAft>
                <a:spcPts val="0"/>
              </a:spcAft>
              <a:buSzPts val="3200"/>
              <a:buNone/>
              <a:defRPr sz="2200">
                <a:solidFill>
                  <a:schemeClr val="accent6"/>
                </a:solidFill>
              </a:defRPr>
            </a:lvl1pPr>
            <a:lvl2pPr lvl="1" algn="l">
              <a:lnSpc>
                <a:spcPct val="140000"/>
              </a:lnSpc>
              <a:spcBef>
                <a:spcPts val="0"/>
              </a:spcBef>
              <a:spcAft>
                <a:spcPts val="0"/>
              </a:spcAft>
              <a:buSzPts val="3000"/>
              <a:buNone/>
              <a:defRPr sz="2200">
                <a:solidFill>
                  <a:schemeClr val="accent6"/>
                </a:solidFill>
              </a:defRPr>
            </a:lvl2pPr>
            <a:lvl3pPr lvl="2" algn="l">
              <a:lnSpc>
                <a:spcPct val="140000"/>
              </a:lnSpc>
              <a:spcBef>
                <a:spcPts val="0"/>
              </a:spcBef>
              <a:spcAft>
                <a:spcPts val="0"/>
              </a:spcAft>
              <a:buSzPts val="2800"/>
              <a:buNone/>
              <a:defRPr sz="2200">
                <a:solidFill>
                  <a:schemeClr val="accent6"/>
                </a:solidFill>
              </a:defRPr>
            </a:lvl3pPr>
            <a:lvl4pPr lvl="3" algn="l">
              <a:lnSpc>
                <a:spcPct val="140000"/>
              </a:lnSpc>
              <a:spcBef>
                <a:spcPts val="0"/>
              </a:spcBef>
              <a:spcAft>
                <a:spcPts val="0"/>
              </a:spcAft>
              <a:buSzPts val="2400"/>
              <a:buNone/>
              <a:defRPr sz="2200">
                <a:solidFill>
                  <a:schemeClr val="accent6"/>
                </a:solidFill>
              </a:defRPr>
            </a:lvl4pPr>
            <a:lvl5pPr lvl="4" algn="l">
              <a:lnSpc>
                <a:spcPct val="140000"/>
              </a:lnSpc>
              <a:spcBef>
                <a:spcPts val="0"/>
              </a:spcBef>
              <a:spcAft>
                <a:spcPts val="0"/>
              </a:spcAft>
              <a:buSzPts val="2400"/>
              <a:buNone/>
              <a:defRPr sz="2200">
                <a:solidFill>
                  <a:schemeClr val="accent6"/>
                </a:solidFill>
              </a:defRPr>
            </a:lvl5pPr>
            <a:lvl6pPr lvl="5" algn="l">
              <a:lnSpc>
                <a:spcPct val="140000"/>
              </a:lnSpc>
              <a:spcBef>
                <a:spcPts val="0"/>
              </a:spcBef>
              <a:spcAft>
                <a:spcPts val="0"/>
              </a:spcAft>
              <a:buSzPts val="2400"/>
              <a:buNone/>
              <a:defRPr sz="2200">
                <a:solidFill>
                  <a:schemeClr val="accent6"/>
                </a:solidFill>
              </a:defRPr>
            </a:lvl6pPr>
            <a:lvl7pPr lvl="6" algn="l">
              <a:lnSpc>
                <a:spcPct val="140000"/>
              </a:lnSpc>
              <a:spcBef>
                <a:spcPts val="0"/>
              </a:spcBef>
              <a:spcAft>
                <a:spcPts val="0"/>
              </a:spcAft>
              <a:buSzPts val="2400"/>
              <a:buNone/>
              <a:defRPr sz="2200">
                <a:solidFill>
                  <a:schemeClr val="accent6"/>
                </a:solidFill>
              </a:defRPr>
            </a:lvl7pPr>
            <a:lvl8pPr lvl="7" algn="l">
              <a:lnSpc>
                <a:spcPct val="140000"/>
              </a:lnSpc>
              <a:spcBef>
                <a:spcPts val="0"/>
              </a:spcBef>
              <a:spcAft>
                <a:spcPts val="0"/>
              </a:spcAft>
              <a:buSzPts val="2400"/>
              <a:buNone/>
              <a:defRPr sz="2200">
                <a:solidFill>
                  <a:schemeClr val="accent6"/>
                </a:solidFill>
              </a:defRPr>
            </a:lvl8pPr>
            <a:lvl9pPr lvl="8" algn="l">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 text + images">
  <p:cSld name="Basic Title and Content_1_1_1">
    <p:spTree>
      <p:nvGrpSpPr>
        <p:cNvPr id="1" name="Shape 110"/>
        <p:cNvGrpSpPr/>
        <p:nvPr/>
      </p:nvGrpSpPr>
      <p:grpSpPr>
        <a:xfrm>
          <a:off x="0" y="0"/>
          <a:ext cx="0" cy="0"/>
          <a:chOff x="0" y="0"/>
          <a:chExt cx="0" cy="0"/>
        </a:xfrm>
      </p:grpSpPr>
      <p:sp>
        <p:nvSpPr>
          <p:cNvPr id="111" name="Google Shape;111;p39"/>
          <p:cNvSpPr txBox="1">
            <a:spLocks noGrp="1"/>
          </p:cNvSpPr>
          <p:nvPr>
            <p:ph type="body" idx="1"/>
          </p:nvPr>
        </p:nvSpPr>
        <p:spPr>
          <a:xfrm>
            <a:off x="1677775" y="8991400"/>
            <a:ext cx="6675900" cy="3366600"/>
          </a:xfrm>
          <a:prstGeom prst="rect">
            <a:avLst/>
          </a:prstGeom>
          <a:noFill/>
          <a:ln>
            <a:noFill/>
          </a:ln>
        </p:spPr>
        <p:txBody>
          <a:bodyPr spcFirstLastPara="1" wrap="square" lIns="91425" tIns="45700" rIns="91425" bIns="45700" anchor="t" anchorCtr="0"/>
          <a:lstStyle>
            <a:lvl1pPr marL="457200" lvl="0" indent="-393700" algn="l">
              <a:lnSpc>
                <a:spcPct val="140000"/>
              </a:lnSpc>
              <a:spcBef>
                <a:spcPts val="0"/>
              </a:spcBef>
              <a:spcAft>
                <a:spcPts val="0"/>
              </a:spcAft>
              <a:buSzPts val="2600"/>
              <a:buChar char="•"/>
              <a:defRPr sz="2600"/>
            </a:lvl1pPr>
            <a:lvl2pPr marL="914400" lvl="1" indent="-381000" algn="l">
              <a:lnSpc>
                <a:spcPct val="140000"/>
              </a:lnSpc>
              <a:spcBef>
                <a:spcPts val="2000"/>
              </a:spcBef>
              <a:spcAft>
                <a:spcPts val="0"/>
              </a:spcAft>
              <a:buSzPts val="2400"/>
              <a:buChar char="•"/>
              <a:defRPr sz="2400"/>
            </a:lvl2pPr>
            <a:lvl3pPr marL="1371600" lvl="2" indent="-368300" algn="l">
              <a:lnSpc>
                <a:spcPct val="140000"/>
              </a:lnSpc>
              <a:spcBef>
                <a:spcPts val="2000"/>
              </a:spcBef>
              <a:spcAft>
                <a:spcPts val="0"/>
              </a:spcAft>
              <a:buSzPts val="2200"/>
              <a:buChar char="•"/>
              <a:defRPr sz="22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112" name="Google Shape;112;p39"/>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113" name="Google Shape;113;p39"/>
          <p:cNvSpPr txBox="1">
            <a:spLocks noGrp="1"/>
          </p:cNvSpPr>
          <p:nvPr>
            <p:ph type="body" idx="2"/>
          </p:nvPr>
        </p:nvSpPr>
        <p:spPr>
          <a:xfrm>
            <a:off x="16030375" y="8991400"/>
            <a:ext cx="6675900" cy="3366600"/>
          </a:xfrm>
          <a:prstGeom prst="rect">
            <a:avLst/>
          </a:prstGeom>
          <a:noFill/>
          <a:ln>
            <a:noFill/>
          </a:ln>
        </p:spPr>
        <p:txBody>
          <a:bodyPr spcFirstLastPara="1" wrap="square" lIns="91425" tIns="45700" rIns="91425" bIns="45700" anchor="t" anchorCtr="0"/>
          <a:lstStyle>
            <a:lvl1pPr marL="457200" lvl="0" indent="-393700" algn="l">
              <a:lnSpc>
                <a:spcPct val="140000"/>
              </a:lnSpc>
              <a:spcBef>
                <a:spcPts val="0"/>
              </a:spcBef>
              <a:spcAft>
                <a:spcPts val="0"/>
              </a:spcAft>
              <a:buSzPts val="2600"/>
              <a:buChar char="•"/>
              <a:defRPr sz="2600"/>
            </a:lvl1pPr>
            <a:lvl2pPr marL="914400" lvl="1" indent="-381000" algn="l">
              <a:lnSpc>
                <a:spcPct val="140000"/>
              </a:lnSpc>
              <a:spcBef>
                <a:spcPts val="2000"/>
              </a:spcBef>
              <a:spcAft>
                <a:spcPts val="0"/>
              </a:spcAft>
              <a:buSzPts val="2400"/>
              <a:buChar char="•"/>
              <a:defRPr sz="2400"/>
            </a:lvl2pPr>
            <a:lvl3pPr marL="1371600" lvl="2" indent="-368300" algn="l">
              <a:lnSpc>
                <a:spcPct val="140000"/>
              </a:lnSpc>
              <a:spcBef>
                <a:spcPts val="2000"/>
              </a:spcBef>
              <a:spcAft>
                <a:spcPts val="0"/>
              </a:spcAft>
              <a:buSzPts val="2200"/>
              <a:buChar char="•"/>
              <a:defRPr sz="22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114" name="Google Shape;114;p39"/>
          <p:cNvSpPr txBox="1">
            <a:spLocks noGrp="1"/>
          </p:cNvSpPr>
          <p:nvPr>
            <p:ph type="body" idx="3"/>
          </p:nvPr>
        </p:nvSpPr>
        <p:spPr>
          <a:xfrm>
            <a:off x="8854075" y="8991400"/>
            <a:ext cx="6675900" cy="3366600"/>
          </a:xfrm>
          <a:prstGeom prst="rect">
            <a:avLst/>
          </a:prstGeom>
          <a:noFill/>
          <a:ln>
            <a:noFill/>
          </a:ln>
        </p:spPr>
        <p:txBody>
          <a:bodyPr spcFirstLastPara="1" wrap="square" lIns="91425" tIns="45700" rIns="91425" bIns="45700" anchor="t" anchorCtr="0"/>
          <a:lstStyle>
            <a:lvl1pPr marL="457200" lvl="0" indent="-393700" algn="l">
              <a:lnSpc>
                <a:spcPct val="140000"/>
              </a:lnSpc>
              <a:spcBef>
                <a:spcPts val="0"/>
              </a:spcBef>
              <a:spcAft>
                <a:spcPts val="0"/>
              </a:spcAft>
              <a:buSzPts val="2600"/>
              <a:buChar char="•"/>
              <a:defRPr sz="2600"/>
            </a:lvl1pPr>
            <a:lvl2pPr marL="914400" lvl="1" indent="-381000" algn="l">
              <a:lnSpc>
                <a:spcPct val="140000"/>
              </a:lnSpc>
              <a:spcBef>
                <a:spcPts val="2000"/>
              </a:spcBef>
              <a:spcAft>
                <a:spcPts val="0"/>
              </a:spcAft>
              <a:buSzPts val="2400"/>
              <a:buChar char="•"/>
              <a:defRPr sz="2400"/>
            </a:lvl2pPr>
            <a:lvl3pPr marL="1371600" lvl="2" indent="-368300" algn="l">
              <a:lnSpc>
                <a:spcPct val="140000"/>
              </a:lnSpc>
              <a:spcBef>
                <a:spcPts val="2000"/>
              </a:spcBef>
              <a:spcAft>
                <a:spcPts val="0"/>
              </a:spcAft>
              <a:buSzPts val="2200"/>
              <a:buChar char="•"/>
              <a:defRPr sz="22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115" name="Google Shape;115;p39"/>
          <p:cNvSpPr txBox="1">
            <a:spLocks noGrp="1"/>
          </p:cNvSpPr>
          <p:nvPr>
            <p:ph type="subTitle" idx="4"/>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a:lnSpc>
                <a:spcPct val="140000"/>
              </a:lnSpc>
              <a:spcBef>
                <a:spcPts val="0"/>
              </a:spcBef>
              <a:spcAft>
                <a:spcPts val="0"/>
              </a:spcAft>
              <a:buSzPts val="3200"/>
              <a:buNone/>
              <a:defRPr sz="2200">
                <a:solidFill>
                  <a:schemeClr val="accent6"/>
                </a:solidFill>
              </a:defRPr>
            </a:lvl1pPr>
            <a:lvl2pPr lvl="1" algn="l">
              <a:lnSpc>
                <a:spcPct val="140000"/>
              </a:lnSpc>
              <a:spcBef>
                <a:spcPts val="0"/>
              </a:spcBef>
              <a:spcAft>
                <a:spcPts val="0"/>
              </a:spcAft>
              <a:buSzPts val="3000"/>
              <a:buNone/>
              <a:defRPr sz="2200">
                <a:solidFill>
                  <a:schemeClr val="accent6"/>
                </a:solidFill>
              </a:defRPr>
            </a:lvl2pPr>
            <a:lvl3pPr lvl="2" algn="l">
              <a:lnSpc>
                <a:spcPct val="140000"/>
              </a:lnSpc>
              <a:spcBef>
                <a:spcPts val="0"/>
              </a:spcBef>
              <a:spcAft>
                <a:spcPts val="0"/>
              </a:spcAft>
              <a:buSzPts val="2800"/>
              <a:buNone/>
              <a:defRPr sz="2200">
                <a:solidFill>
                  <a:schemeClr val="accent6"/>
                </a:solidFill>
              </a:defRPr>
            </a:lvl3pPr>
            <a:lvl4pPr lvl="3" algn="l">
              <a:lnSpc>
                <a:spcPct val="140000"/>
              </a:lnSpc>
              <a:spcBef>
                <a:spcPts val="0"/>
              </a:spcBef>
              <a:spcAft>
                <a:spcPts val="0"/>
              </a:spcAft>
              <a:buSzPts val="2400"/>
              <a:buNone/>
              <a:defRPr sz="2200">
                <a:solidFill>
                  <a:schemeClr val="accent6"/>
                </a:solidFill>
              </a:defRPr>
            </a:lvl4pPr>
            <a:lvl5pPr lvl="4" algn="l">
              <a:lnSpc>
                <a:spcPct val="140000"/>
              </a:lnSpc>
              <a:spcBef>
                <a:spcPts val="0"/>
              </a:spcBef>
              <a:spcAft>
                <a:spcPts val="0"/>
              </a:spcAft>
              <a:buSzPts val="2400"/>
              <a:buNone/>
              <a:defRPr sz="2200">
                <a:solidFill>
                  <a:schemeClr val="accent6"/>
                </a:solidFill>
              </a:defRPr>
            </a:lvl5pPr>
            <a:lvl6pPr lvl="5" algn="l">
              <a:lnSpc>
                <a:spcPct val="140000"/>
              </a:lnSpc>
              <a:spcBef>
                <a:spcPts val="0"/>
              </a:spcBef>
              <a:spcAft>
                <a:spcPts val="0"/>
              </a:spcAft>
              <a:buSzPts val="2400"/>
              <a:buNone/>
              <a:defRPr sz="2200">
                <a:solidFill>
                  <a:schemeClr val="accent6"/>
                </a:solidFill>
              </a:defRPr>
            </a:lvl6pPr>
            <a:lvl7pPr lvl="6" algn="l">
              <a:lnSpc>
                <a:spcPct val="140000"/>
              </a:lnSpc>
              <a:spcBef>
                <a:spcPts val="0"/>
              </a:spcBef>
              <a:spcAft>
                <a:spcPts val="0"/>
              </a:spcAft>
              <a:buSzPts val="2400"/>
              <a:buNone/>
              <a:defRPr sz="2200">
                <a:solidFill>
                  <a:schemeClr val="accent6"/>
                </a:solidFill>
              </a:defRPr>
            </a:lvl7pPr>
            <a:lvl8pPr lvl="7" algn="l">
              <a:lnSpc>
                <a:spcPct val="140000"/>
              </a:lnSpc>
              <a:spcBef>
                <a:spcPts val="0"/>
              </a:spcBef>
              <a:spcAft>
                <a:spcPts val="0"/>
              </a:spcAft>
              <a:buSzPts val="2400"/>
              <a:buNone/>
              <a:defRPr sz="2200">
                <a:solidFill>
                  <a:schemeClr val="accent6"/>
                </a:solidFill>
              </a:defRPr>
            </a:lvl8pPr>
            <a:lvl9pPr lvl="8" algn="l">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Page">
  <p:cSld name="Title Page">
    <p:spTree>
      <p:nvGrpSpPr>
        <p:cNvPr id="1" name="Shape 120"/>
        <p:cNvGrpSpPr/>
        <p:nvPr/>
      </p:nvGrpSpPr>
      <p:grpSpPr>
        <a:xfrm>
          <a:off x="0" y="0"/>
          <a:ext cx="0" cy="0"/>
          <a:chOff x="0" y="0"/>
          <a:chExt cx="0" cy="0"/>
        </a:xfrm>
      </p:grpSpPr>
      <p:sp>
        <p:nvSpPr>
          <p:cNvPr id="121" name="Google Shape;121;g5c17d38b96_1_2274"/>
          <p:cNvSpPr txBox="1">
            <a:spLocks noGrp="1"/>
          </p:cNvSpPr>
          <p:nvPr>
            <p:ph type="ctrTitle"/>
          </p:nvPr>
        </p:nvSpPr>
        <p:spPr>
          <a:xfrm>
            <a:off x="6597681" y="4196863"/>
            <a:ext cx="10395300" cy="43728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9999"/>
              <a:buFont typeface="Arial"/>
              <a:buNone/>
              <a:defRPr sz="9999">
                <a:solidFill>
                  <a:schemeClr val="dk1"/>
                </a:solidFill>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pic>
        <p:nvPicPr>
          <p:cNvPr id="122" name="Google Shape;122;g5c17d38b96_1_2274" descr="Pattern_Trim.jpg"/>
          <p:cNvPicPr preferRelativeResize="0"/>
          <p:nvPr/>
        </p:nvPicPr>
        <p:blipFill rotWithShape="1">
          <a:blip r:embed="rId2">
            <a:alphaModFix/>
          </a:blip>
          <a:srcRect/>
          <a:stretch/>
        </p:blipFill>
        <p:spPr>
          <a:xfrm>
            <a:off x="-12190" y="-22860"/>
            <a:ext cx="5099891" cy="13761719"/>
          </a:xfrm>
          <a:prstGeom prst="rect">
            <a:avLst/>
          </a:prstGeom>
          <a:noFill/>
          <a:ln>
            <a:noFill/>
          </a:ln>
        </p:spPr>
      </p:pic>
      <p:cxnSp>
        <p:nvCxnSpPr>
          <p:cNvPr id="123" name="Google Shape;123;g5c17d38b96_1_2274"/>
          <p:cNvCxnSpPr/>
          <p:nvPr/>
        </p:nvCxnSpPr>
        <p:spPr>
          <a:xfrm>
            <a:off x="6745420" y="9328404"/>
            <a:ext cx="805200" cy="0"/>
          </a:xfrm>
          <a:prstGeom prst="straightConnector1">
            <a:avLst/>
          </a:prstGeom>
          <a:noFill/>
          <a:ln w="25400" cap="flat" cmpd="sng">
            <a:solidFill>
              <a:srgbClr val="263843"/>
            </a:solidFill>
            <a:prstDash val="solid"/>
            <a:miter lim="400000"/>
            <a:headEnd type="none" w="sm" len="sm"/>
            <a:tailEnd type="none" w="sm" len="sm"/>
          </a:ln>
        </p:spPr>
      </p:cxnSp>
      <p:pic>
        <p:nvPicPr>
          <p:cNvPr id="124" name="Google Shape;124;g5c17d38b96_1_2274"/>
          <p:cNvPicPr preferRelativeResize="0"/>
          <p:nvPr/>
        </p:nvPicPr>
        <p:blipFill rotWithShape="1">
          <a:blip r:embed="rId3">
            <a:alphaModFix/>
          </a:blip>
          <a:srcRect/>
          <a:stretch/>
        </p:blipFill>
        <p:spPr>
          <a:xfrm>
            <a:off x="20802297" y="10342990"/>
            <a:ext cx="2139777" cy="2051297"/>
          </a:xfrm>
          <a:prstGeom prst="rect">
            <a:avLst/>
          </a:prstGeom>
          <a:noFill/>
          <a:ln>
            <a:noFill/>
          </a:ln>
        </p:spPr>
      </p:pic>
      <p:sp>
        <p:nvSpPr>
          <p:cNvPr id="125" name="Google Shape;125;g5c17d38b96_1_2274"/>
          <p:cNvSpPr txBox="1">
            <a:spLocks noGrp="1"/>
          </p:cNvSpPr>
          <p:nvPr>
            <p:ph type="body" idx="1"/>
          </p:nvPr>
        </p:nvSpPr>
        <p:spPr>
          <a:xfrm>
            <a:off x="6673878" y="10420299"/>
            <a:ext cx="10395300" cy="6264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2000"/>
              </a:spcBef>
              <a:spcAft>
                <a:spcPts val="0"/>
              </a:spcAft>
              <a:buSzPts val="4000"/>
              <a:buNone/>
              <a:defRPr sz="3200" b="1"/>
            </a:lvl1pPr>
            <a:lvl2pPr marL="914400" lvl="1" indent="-228600" algn="l" rtl="0">
              <a:lnSpc>
                <a:spcPct val="100000"/>
              </a:lnSpc>
              <a:spcBef>
                <a:spcPts val="1000"/>
              </a:spcBef>
              <a:spcAft>
                <a:spcPts val="0"/>
              </a:spcAft>
              <a:buSzPts val="4000"/>
              <a:buNone/>
              <a:defRPr sz="3200" b="1"/>
            </a:lvl2pPr>
            <a:lvl3pPr marL="1371600" lvl="2" indent="-228600" algn="l" rtl="0">
              <a:lnSpc>
                <a:spcPct val="100000"/>
              </a:lnSpc>
              <a:spcBef>
                <a:spcPts val="1000"/>
              </a:spcBef>
              <a:spcAft>
                <a:spcPts val="0"/>
              </a:spcAft>
              <a:buSzPts val="4000"/>
              <a:buNone/>
              <a:defRPr sz="3200" b="1"/>
            </a:lvl3pPr>
            <a:lvl4pPr marL="1828800" lvl="3" indent="-228600" algn="l" rtl="0">
              <a:lnSpc>
                <a:spcPct val="100000"/>
              </a:lnSpc>
              <a:spcBef>
                <a:spcPts val="1000"/>
              </a:spcBef>
              <a:spcAft>
                <a:spcPts val="0"/>
              </a:spcAft>
              <a:buSzPts val="4000"/>
              <a:buNone/>
              <a:defRPr sz="3200" b="1"/>
            </a:lvl4pPr>
            <a:lvl5pPr marL="2286000" lvl="4" indent="-228600" algn="l" rtl="0">
              <a:lnSpc>
                <a:spcPct val="100000"/>
              </a:lnSpc>
              <a:spcBef>
                <a:spcPts val="1000"/>
              </a:spcBef>
              <a:spcAft>
                <a:spcPts val="0"/>
              </a:spcAft>
              <a:buSzPts val="4000"/>
              <a:buNone/>
              <a:defRPr sz="3200" b="1"/>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pic>
        <p:nvPicPr>
          <p:cNvPr id="126" name="Google Shape;126;g5c17d38b96_1_2274"/>
          <p:cNvPicPr preferRelativeResize="0"/>
          <p:nvPr/>
        </p:nvPicPr>
        <p:blipFill rotWithShape="1">
          <a:blip r:embed="rId4">
            <a:alphaModFix/>
          </a:blip>
          <a:srcRect/>
          <a:stretch/>
        </p:blipFill>
        <p:spPr>
          <a:xfrm>
            <a:off x="6745426" y="1558275"/>
            <a:ext cx="2666267" cy="908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 — text">
  <p:cSld name="Basic Title and Content_1_1">
    <p:spTree>
      <p:nvGrpSpPr>
        <p:cNvPr id="1" name="Shape 127"/>
        <p:cNvGrpSpPr/>
        <p:nvPr/>
      </p:nvGrpSpPr>
      <p:grpSpPr>
        <a:xfrm>
          <a:off x="0" y="0"/>
          <a:ext cx="0" cy="0"/>
          <a:chOff x="0" y="0"/>
          <a:chExt cx="0" cy="0"/>
        </a:xfrm>
      </p:grpSpPr>
      <p:sp>
        <p:nvSpPr>
          <p:cNvPr id="128" name="Google Shape;128;g5c17d38b96_1_2281"/>
          <p:cNvSpPr txBox="1">
            <a:spLocks noGrp="1"/>
          </p:cNvSpPr>
          <p:nvPr>
            <p:ph type="body" idx="1"/>
          </p:nvPr>
        </p:nvSpPr>
        <p:spPr>
          <a:xfrm>
            <a:off x="1677774" y="4050800"/>
            <a:ext cx="6675000" cy="83028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129" name="Google Shape;129;g5c17d38b96_1_2281"/>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accent1"/>
              </a:buClr>
              <a:buSzPts val="1800"/>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sp>
        <p:nvSpPr>
          <p:cNvPr id="130" name="Google Shape;130;g5c17d38b96_1_2281"/>
          <p:cNvSpPr txBox="1">
            <a:spLocks noGrp="1"/>
          </p:cNvSpPr>
          <p:nvPr>
            <p:ph type="body" idx="2"/>
          </p:nvPr>
        </p:nvSpPr>
        <p:spPr>
          <a:xfrm>
            <a:off x="16031273" y="4050800"/>
            <a:ext cx="6675000" cy="83028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131" name="Google Shape;131;g5c17d38b96_1_2281"/>
          <p:cNvSpPr txBox="1">
            <a:spLocks noGrp="1"/>
          </p:cNvSpPr>
          <p:nvPr>
            <p:ph type="body" idx="3"/>
          </p:nvPr>
        </p:nvSpPr>
        <p:spPr>
          <a:xfrm>
            <a:off x="8854524" y="4050800"/>
            <a:ext cx="6675000" cy="83028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132" name="Google Shape;132;g5c17d38b96_1_2281"/>
          <p:cNvSpPr txBox="1">
            <a:spLocks noGrp="1"/>
          </p:cNvSpPr>
          <p:nvPr>
            <p:ph type="subTitle" idx="4"/>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rtl="0">
              <a:lnSpc>
                <a:spcPct val="140000"/>
              </a:lnSpc>
              <a:spcBef>
                <a:spcPts val="0"/>
              </a:spcBef>
              <a:spcAft>
                <a:spcPts val="0"/>
              </a:spcAft>
              <a:buSzPts val="3200"/>
              <a:buNone/>
              <a:defRPr sz="2200">
                <a:solidFill>
                  <a:schemeClr val="accent6"/>
                </a:solidFill>
              </a:defRPr>
            </a:lvl1pPr>
            <a:lvl2pPr lvl="1" algn="l" rtl="0">
              <a:lnSpc>
                <a:spcPct val="140000"/>
              </a:lnSpc>
              <a:spcBef>
                <a:spcPts val="0"/>
              </a:spcBef>
              <a:spcAft>
                <a:spcPts val="0"/>
              </a:spcAft>
              <a:buSzPts val="3000"/>
              <a:buNone/>
              <a:defRPr sz="2200">
                <a:solidFill>
                  <a:schemeClr val="accent6"/>
                </a:solidFill>
              </a:defRPr>
            </a:lvl2pPr>
            <a:lvl3pPr lvl="2" algn="l" rtl="0">
              <a:lnSpc>
                <a:spcPct val="140000"/>
              </a:lnSpc>
              <a:spcBef>
                <a:spcPts val="0"/>
              </a:spcBef>
              <a:spcAft>
                <a:spcPts val="0"/>
              </a:spcAft>
              <a:buSzPts val="2800"/>
              <a:buNone/>
              <a:defRPr sz="2200">
                <a:solidFill>
                  <a:schemeClr val="accent6"/>
                </a:solidFill>
              </a:defRPr>
            </a:lvl3pPr>
            <a:lvl4pPr lvl="3" algn="l" rtl="0">
              <a:lnSpc>
                <a:spcPct val="140000"/>
              </a:lnSpc>
              <a:spcBef>
                <a:spcPts val="0"/>
              </a:spcBef>
              <a:spcAft>
                <a:spcPts val="0"/>
              </a:spcAft>
              <a:buSzPts val="2400"/>
              <a:buNone/>
              <a:defRPr sz="2200">
                <a:solidFill>
                  <a:schemeClr val="accent6"/>
                </a:solidFill>
              </a:defRPr>
            </a:lvl4pPr>
            <a:lvl5pPr lvl="4" algn="l" rtl="0">
              <a:lnSpc>
                <a:spcPct val="140000"/>
              </a:lnSpc>
              <a:spcBef>
                <a:spcPts val="0"/>
              </a:spcBef>
              <a:spcAft>
                <a:spcPts val="0"/>
              </a:spcAft>
              <a:buSzPts val="2400"/>
              <a:buNone/>
              <a:defRPr sz="2200">
                <a:solidFill>
                  <a:schemeClr val="accent6"/>
                </a:solidFill>
              </a:defRPr>
            </a:lvl5pPr>
            <a:lvl6pPr lvl="5" algn="l" rtl="0">
              <a:lnSpc>
                <a:spcPct val="140000"/>
              </a:lnSpc>
              <a:spcBef>
                <a:spcPts val="0"/>
              </a:spcBef>
              <a:spcAft>
                <a:spcPts val="0"/>
              </a:spcAft>
              <a:buSzPts val="2400"/>
              <a:buNone/>
              <a:defRPr sz="2200">
                <a:solidFill>
                  <a:schemeClr val="accent6"/>
                </a:solidFill>
              </a:defRPr>
            </a:lvl6pPr>
            <a:lvl7pPr lvl="6" algn="l" rtl="0">
              <a:lnSpc>
                <a:spcPct val="140000"/>
              </a:lnSpc>
              <a:spcBef>
                <a:spcPts val="0"/>
              </a:spcBef>
              <a:spcAft>
                <a:spcPts val="0"/>
              </a:spcAft>
              <a:buSzPts val="2400"/>
              <a:buNone/>
              <a:defRPr sz="2200">
                <a:solidFill>
                  <a:schemeClr val="accent6"/>
                </a:solidFill>
              </a:defRPr>
            </a:lvl7pPr>
            <a:lvl8pPr lvl="7" algn="l" rtl="0">
              <a:lnSpc>
                <a:spcPct val="140000"/>
              </a:lnSpc>
              <a:spcBef>
                <a:spcPts val="0"/>
              </a:spcBef>
              <a:spcAft>
                <a:spcPts val="0"/>
              </a:spcAft>
              <a:buSzPts val="2400"/>
              <a:buNone/>
              <a:defRPr sz="2200">
                <a:solidFill>
                  <a:schemeClr val="accent6"/>
                </a:solidFill>
              </a:defRPr>
            </a:lvl8pPr>
            <a:lvl9pPr lvl="8" algn="l" rtl="0">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3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sic_Title Only">
  <p:cSld name="Basic_Title Only">
    <p:spTree>
      <p:nvGrpSpPr>
        <p:cNvPr id="1" name="Shape 134"/>
        <p:cNvGrpSpPr/>
        <p:nvPr/>
      </p:nvGrpSpPr>
      <p:grpSpPr>
        <a:xfrm>
          <a:off x="0" y="0"/>
          <a:ext cx="0" cy="0"/>
          <a:chOff x="0" y="0"/>
          <a:chExt cx="0" cy="0"/>
        </a:xfrm>
      </p:grpSpPr>
      <p:sp>
        <p:nvSpPr>
          <p:cNvPr id="135" name="Google Shape;135;g5c17d38b96_1_2288"/>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accent1"/>
              </a:buClr>
              <a:buSzPts val="8000"/>
              <a:buFont typeface="Arial"/>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sp>
        <p:nvSpPr>
          <p:cNvPr id="136" name="Google Shape;136;g5c17d38b96_1_2288"/>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rtl="0">
              <a:lnSpc>
                <a:spcPct val="140000"/>
              </a:lnSpc>
              <a:spcBef>
                <a:spcPts val="0"/>
              </a:spcBef>
              <a:spcAft>
                <a:spcPts val="0"/>
              </a:spcAft>
              <a:buSzPts val="3200"/>
              <a:buNone/>
              <a:defRPr sz="2200">
                <a:solidFill>
                  <a:schemeClr val="accent6"/>
                </a:solidFill>
              </a:defRPr>
            </a:lvl1pPr>
            <a:lvl2pPr lvl="1" algn="l" rtl="0">
              <a:lnSpc>
                <a:spcPct val="140000"/>
              </a:lnSpc>
              <a:spcBef>
                <a:spcPts val="0"/>
              </a:spcBef>
              <a:spcAft>
                <a:spcPts val="0"/>
              </a:spcAft>
              <a:buSzPts val="3000"/>
              <a:buNone/>
              <a:defRPr sz="2200">
                <a:solidFill>
                  <a:schemeClr val="accent6"/>
                </a:solidFill>
              </a:defRPr>
            </a:lvl2pPr>
            <a:lvl3pPr lvl="2" algn="l" rtl="0">
              <a:lnSpc>
                <a:spcPct val="140000"/>
              </a:lnSpc>
              <a:spcBef>
                <a:spcPts val="0"/>
              </a:spcBef>
              <a:spcAft>
                <a:spcPts val="0"/>
              </a:spcAft>
              <a:buSzPts val="2800"/>
              <a:buNone/>
              <a:defRPr sz="2200">
                <a:solidFill>
                  <a:schemeClr val="accent6"/>
                </a:solidFill>
              </a:defRPr>
            </a:lvl3pPr>
            <a:lvl4pPr lvl="3" algn="l" rtl="0">
              <a:lnSpc>
                <a:spcPct val="140000"/>
              </a:lnSpc>
              <a:spcBef>
                <a:spcPts val="0"/>
              </a:spcBef>
              <a:spcAft>
                <a:spcPts val="0"/>
              </a:spcAft>
              <a:buSzPts val="2400"/>
              <a:buNone/>
              <a:defRPr sz="2200">
                <a:solidFill>
                  <a:schemeClr val="accent6"/>
                </a:solidFill>
              </a:defRPr>
            </a:lvl4pPr>
            <a:lvl5pPr lvl="4" algn="l" rtl="0">
              <a:lnSpc>
                <a:spcPct val="140000"/>
              </a:lnSpc>
              <a:spcBef>
                <a:spcPts val="0"/>
              </a:spcBef>
              <a:spcAft>
                <a:spcPts val="0"/>
              </a:spcAft>
              <a:buSzPts val="2400"/>
              <a:buNone/>
              <a:defRPr sz="2200">
                <a:solidFill>
                  <a:schemeClr val="accent6"/>
                </a:solidFill>
              </a:defRPr>
            </a:lvl5pPr>
            <a:lvl6pPr lvl="5" algn="l" rtl="0">
              <a:lnSpc>
                <a:spcPct val="140000"/>
              </a:lnSpc>
              <a:spcBef>
                <a:spcPts val="0"/>
              </a:spcBef>
              <a:spcAft>
                <a:spcPts val="0"/>
              </a:spcAft>
              <a:buSzPts val="2400"/>
              <a:buNone/>
              <a:defRPr sz="2200">
                <a:solidFill>
                  <a:schemeClr val="accent6"/>
                </a:solidFill>
              </a:defRPr>
            </a:lvl6pPr>
            <a:lvl7pPr lvl="6" algn="l" rtl="0">
              <a:lnSpc>
                <a:spcPct val="140000"/>
              </a:lnSpc>
              <a:spcBef>
                <a:spcPts val="0"/>
              </a:spcBef>
              <a:spcAft>
                <a:spcPts val="0"/>
              </a:spcAft>
              <a:buSzPts val="2400"/>
              <a:buNone/>
              <a:defRPr sz="2200">
                <a:solidFill>
                  <a:schemeClr val="accent6"/>
                </a:solidFill>
              </a:defRPr>
            </a:lvl7pPr>
            <a:lvl8pPr lvl="7" algn="l" rtl="0">
              <a:lnSpc>
                <a:spcPct val="140000"/>
              </a:lnSpc>
              <a:spcBef>
                <a:spcPts val="0"/>
              </a:spcBef>
              <a:spcAft>
                <a:spcPts val="0"/>
              </a:spcAft>
              <a:buSzPts val="2400"/>
              <a:buNone/>
              <a:defRPr sz="2200">
                <a:solidFill>
                  <a:schemeClr val="accent6"/>
                </a:solidFill>
              </a:defRPr>
            </a:lvl8pPr>
            <a:lvl9pPr lvl="8" algn="l" rtl="0">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 text">
  <p:cSld name="Basic Title and Content_1_1">
    <p:spTree>
      <p:nvGrpSpPr>
        <p:cNvPr id="1" name="Shape 16"/>
        <p:cNvGrpSpPr/>
        <p:nvPr/>
      </p:nvGrpSpPr>
      <p:grpSpPr>
        <a:xfrm>
          <a:off x="0" y="0"/>
          <a:ext cx="0" cy="0"/>
          <a:chOff x="0" y="0"/>
          <a:chExt cx="0" cy="0"/>
        </a:xfrm>
      </p:grpSpPr>
      <p:sp>
        <p:nvSpPr>
          <p:cNvPr id="17" name="Google Shape;17;p26"/>
          <p:cNvSpPr txBox="1">
            <a:spLocks noGrp="1"/>
          </p:cNvSpPr>
          <p:nvPr>
            <p:ph type="body" idx="1"/>
          </p:nvPr>
        </p:nvSpPr>
        <p:spPr>
          <a:xfrm>
            <a:off x="1677774" y="4050800"/>
            <a:ext cx="6675000" cy="83028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18" name="Google Shape;18;p26"/>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19" name="Google Shape;19;p26"/>
          <p:cNvSpPr txBox="1">
            <a:spLocks noGrp="1"/>
          </p:cNvSpPr>
          <p:nvPr>
            <p:ph type="body" idx="2"/>
          </p:nvPr>
        </p:nvSpPr>
        <p:spPr>
          <a:xfrm>
            <a:off x="16031273" y="4050800"/>
            <a:ext cx="6675000" cy="83028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20" name="Google Shape;20;p26"/>
          <p:cNvSpPr txBox="1">
            <a:spLocks noGrp="1"/>
          </p:cNvSpPr>
          <p:nvPr>
            <p:ph type="body" idx="3"/>
          </p:nvPr>
        </p:nvSpPr>
        <p:spPr>
          <a:xfrm>
            <a:off x="8854524" y="4050800"/>
            <a:ext cx="6675000" cy="8302800"/>
          </a:xfrm>
          <a:prstGeom prst="rect">
            <a:avLst/>
          </a:prstGeom>
          <a:noFill/>
          <a:ln>
            <a:noFill/>
          </a:ln>
        </p:spPr>
        <p:txBody>
          <a:bodyPr spcFirstLastPara="1" wrap="square" lIns="91425" tIns="45700" rIns="91425" bIns="45700" anchor="t" anchorCtr="0"/>
          <a:lstStyle>
            <a:lvl1pPr marL="457200" lvl="0" indent="-406400" algn="l">
              <a:lnSpc>
                <a:spcPct val="140000"/>
              </a:lnSpc>
              <a:spcBef>
                <a:spcPts val="0"/>
              </a:spcBef>
              <a:spcAft>
                <a:spcPts val="0"/>
              </a:spcAft>
              <a:buSzPts val="2800"/>
              <a:buChar char="•"/>
              <a:defRPr sz="2800"/>
            </a:lvl1pPr>
            <a:lvl2pPr marL="914400" lvl="1" indent="-393700" algn="l">
              <a:lnSpc>
                <a:spcPct val="140000"/>
              </a:lnSpc>
              <a:spcBef>
                <a:spcPts val="2000"/>
              </a:spcBef>
              <a:spcAft>
                <a:spcPts val="0"/>
              </a:spcAft>
              <a:buSzPts val="2600"/>
              <a:buChar char="•"/>
              <a:defRPr sz="2600"/>
            </a:lvl2pPr>
            <a:lvl3pPr marL="1371600" lvl="2" indent="-381000" algn="l">
              <a:lnSpc>
                <a:spcPct val="140000"/>
              </a:lnSpc>
              <a:spcBef>
                <a:spcPts val="2000"/>
              </a:spcBef>
              <a:spcAft>
                <a:spcPts val="0"/>
              </a:spcAft>
              <a:buSzPts val="2400"/>
              <a:buChar char="•"/>
              <a:defRPr sz="2400"/>
            </a:lvl3pPr>
            <a:lvl4pPr marL="1828800" lvl="3" indent="-368300" algn="l">
              <a:lnSpc>
                <a:spcPct val="140000"/>
              </a:lnSpc>
              <a:spcBef>
                <a:spcPts val="2000"/>
              </a:spcBef>
              <a:spcAft>
                <a:spcPts val="0"/>
              </a:spcAft>
              <a:buSzPts val="2200"/>
              <a:buChar char="•"/>
              <a:defRPr sz="2200"/>
            </a:lvl4pPr>
            <a:lvl5pPr marL="2286000" lvl="4" indent="-368300" algn="l">
              <a:lnSpc>
                <a:spcPct val="140000"/>
              </a:lnSpc>
              <a:spcBef>
                <a:spcPts val="2000"/>
              </a:spcBef>
              <a:spcAft>
                <a:spcPts val="0"/>
              </a:spcAft>
              <a:buSzPts val="2200"/>
              <a:buChar char="•"/>
              <a:defRPr sz="2200"/>
            </a:lvl5pPr>
            <a:lvl6pPr marL="2743200" lvl="5" indent="-368300" algn="l">
              <a:lnSpc>
                <a:spcPct val="140000"/>
              </a:lnSpc>
              <a:spcBef>
                <a:spcPts val="2000"/>
              </a:spcBef>
              <a:spcAft>
                <a:spcPts val="0"/>
              </a:spcAft>
              <a:buSzPts val="2200"/>
              <a:buChar char="•"/>
              <a:defRPr sz="2200"/>
            </a:lvl6pPr>
            <a:lvl7pPr marL="3200400" lvl="6" indent="-368300" algn="l">
              <a:lnSpc>
                <a:spcPct val="140000"/>
              </a:lnSpc>
              <a:spcBef>
                <a:spcPts val="2000"/>
              </a:spcBef>
              <a:spcAft>
                <a:spcPts val="0"/>
              </a:spcAft>
              <a:buSzPts val="2200"/>
              <a:buChar char="•"/>
              <a:defRPr sz="2200"/>
            </a:lvl7pPr>
            <a:lvl8pPr marL="3657600" lvl="7" indent="-368300" algn="l">
              <a:lnSpc>
                <a:spcPct val="140000"/>
              </a:lnSpc>
              <a:spcBef>
                <a:spcPts val="2000"/>
              </a:spcBef>
              <a:spcAft>
                <a:spcPts val="0"/>
              </a:spcAft>
              <a:buSzPts val="2200"/>
              <a:buChar char="•"/>
              <a:defRPr sz="2200"/>
            </a:lvl8pPr>
            <a:lvl9pPr marL="4114800" lvl="8" indent="-368300" algn="l">
              <a:lnSpc>
                <a:spcPct val="140000"/>
              </a:lnSpc>
              <a:spcBef>
                <a:spcPts val="2000"/>
              </a:spcBef>
              <a:spcAft>
                <a:spcPts val="2000"/>
              </a:spcAft>
              <a:buSzPts val="2200"/>
              <a:buChar char="•"/>
              <a:defRPr sz="2200"/>
            </a:lvl9pPr>
          </a:lstStyle>
          <a:p>
            <a:endParaRPr/>
          </a:p>
        </p:txBody>
      </p:sp>
      <p:sp>
        <p:nvSpPr>
          <p:cNvPr id="21" name="Google Shape;21;p26"/>
          <p:cNvSpPr txBox="1">
            <a:spLocks noGrp="1"/>
          </p:cNvSpPr>
          <p:nvPr>
            <p:ph type="subTitle" idx="4"/>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a:lnSpc>
                <a:spcPct val="140000"/>
              </a:lnSpc>
              <a:spcBef>
                <a:spcPts val="0"/>
              </a:spcBef>
              <a:spcAft>
                <a:spcPts val="0"/>
              </a:spcAft>
              <a:buSzPts val="3200"/>
              <a:buNone/>
              <a:defRPr sz="2200">
                <a:solidFill>
                  <a:schemeClr val="accent6"/>
                </a:solidFill>
              </a:defRPr>
            </a:lvl1pPr>
            <a:lvl2pPr lvl="1" algn="l">
              <a:lnSpc>
                <a:spcPct val="140000"/>
              </a:lnSpc>
              <a:spcBef>
                <a:spcPts val="0"/>
              </a:spcBef>
              <a:spcAft>
                <a:spcPts val="0"/>
              </a:spcAft>
              <a:buSzPts val="3000"/>
              <a:buNone/>
              <a:defRPr sz="2200">
                <a:solidFill>
                  <a:schemeClr val="accent6"/>
                </a:solidFill>
              </a:defRPr>
            </a:lvl2pPr>
            <a:lvl3pPr lvl="2" algn="l">
              <a:lnSpc>
                <a:spcPct val="140000"/>
              </a:lnSpc>
              <a:spcBef>
                <a:spcPts val="0"/>
              </a:spcBef>
              <a:spcAft>
                <a:spcPts val="0"/>
              </a:spcAft>
              <a:buSzPts val="2800"/>
              <a:buNone/>
              <a:defRPr sz="2200">
                <a:solidFill>
                  <a:schemeClr val="accent6"/>
                </a:solidFill>
              </a:defRPr>
            </a:lvl3pPr>
            <a:lvl4pPr lvl="3" algn="l">
              <a:lnSpc>
                <a:spcPct val="140000"/>
              </a:lnSpc>
              <a:spcBef>
                <a:spcPts val="0"/>
              </a:spcBef>
              <a:spcAft>
                <a:spcPts val="0"/>
              </a:spcAft>
              <a:buSzPts val="2400"/>
              <a:buNone/>
              <a:defRPr sz="2200">
                <a:solidFill>
                  <a:schemeClr val="accent6"/>
                </a:solidFill>
              </a:defRPr>
            </a:lvl4pPr>
            <a:lvl5pPr lvl="4" algn="l">
              <a:lnSpc>
                <a:spcPct val="140000"/>
              </a:lnSpc>
              <a:spcBef>
                <a:spcPts val="0"/>
              </a:spcBef>
              <a:spcAft>
                <a:spcPts val="0"/>
              </a:spcAft>
              <a:buSzPts val="2400"/>
              <a:buNone/>
              <a:defRPr sz="2200">
                <a:solidFill>
                  <a:schemeClr val="accent6"/>
                </a:solidFill>
              </a:defRPr>
            </a:lvl5pPr>
            <a:lvl6pPr lvl="5" algn="l">
              <a:lnSpc>
                <a:spcPct val="140000"/>
              </a:lnSpc>
              <a:spcBef>
                <a:spcPts val="0"/>
              </a:spcBef>
              <a:spcAft>
                <a:spcPts val="0"/>
              </a:spcAft>
              <a:buSzPts val="2400"/>
              <a:buNone/>
              <a:defRPr sz="2200">
                <a:solidFill>
                  <a:schemeClr val="accent6"/>
                </a:solidFill>
              </a:defRPr>
            </a:lvl6pPr>
            <a:lvl7pPr lvl="6" algn="l">
              <a:lnSpc>
                <a:spcPct val="140000"/>
              </a:lnSpc>
              <a:spcBef>
                <a:spcPts val="0"/>
              </a:spcBef>
              <a:spcAft>
                <a:spcPts val="0"/>
              </a:spcAft>
              <a:buSzPts val="2400"/>
              <a:buNone/>
              <a:defRPr sz="2200">
                <a:solidFill>
                  <a:schemeClr val="accent6"/>
                </a:solidFill>
              </a:defRPr>
            </a:lvl7pPr>
            <a:lvl8pPr lvl="7" algn="l">
              <a:lnSpc>
                <a:spcPct val="140000"/>
              </a:lnSpc>
              <a:spcBef>
                <a:spcPts val="0"/>
              </a:spcBef>
              <a:spcAft>
                <a:spcPts val="0"/>
              </a:spcAft>
              <a:buSzPts val="2400"/>
              <a:buNone/>
              <a:defRPr sz="2200">
                <a:solidFill>
                  <a:schemeClr val="accent6"/>
                </a:solidFill>
              </a:defRPr>
            </a:lvl8pPr>
            <a:lvl9pPr lvl="8" algn="l">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column">
  <p:cSld name="Basic Title and Content_1">
    <p:spTree>
      <p:nvGrpSpPr>
        <p:cNvPr id="1" name="Shape 137"/>
        <p:cNvGrpSpPr/>
        <p:nvPr/>
      </p:nvGrpSpPr>
      <p:grpSpPr>
        <a:xfrm>
          <a:off x="0" y="0"/>
          <a:ext cx="0" cy="0"/>
          <a:chOff x="0" y="0"/>
          <a:chExt cx="0" cy="0"/>
        </a:xfrm>
      </p:grpSpPr>
      <p:sp>
        <p:nvSpPr>
          <p:cNvPr id="138" name="Google Shape;138;g5c17d38b96_1_2291"/>
          <p:cNvSpPr txBox="1">
            <a:spLocks noGrp="1"/>
          </p:cNvSpPr>
          <p:nvPr>
            <p:ph type="body" idx="1"/>
          </p:nvPr>
        </p:nvSpPr>
        <p:spPr>
          <a:xfrm>
            <a:off x="1677772" y="4050800"/>
            <a:ext cx="10287000" cy="8302800"/>
          </a:xfrm>
          <a:prstGeom prst="rect">
            <a:avLst/>
          </a:prstGeom>
          <a:noFill/>
          <a:ln>
            <a:noFill/>
          </a:ln>
        </p:spPr>
        <p:txBody>
          <a:bodyPr spcFirstLastPara="1" wrap="square" lIns="91425" tIns="45700" rIns="91425" bIns="45700" anchor="t" anchorCtr="0"/>
          <a:lstStyle>
            <a:lvl1pPr marL="457200" lvl="0" indent="-371475" algn="l" rtl="0">
              <a:lnSpc>
                <a:spcPct val="140000"/>
              </a:lnSpc>
              <a:spcBef>
                <a:spcPts val="0"/>
              </a:spcBef>
              <a:spcAft>
                <a:spcPts val="0"/>
              </a:spcAft>
              <a:buSzPts val="2250"/>
              <a:buChar char="•"/>
              <a:defRPr/>
            </a:lvl1pPr>
            <a:lvl2pPr marL="914400" lvl="1" indent="-371475" algn="l" rtl="0">
              <a:lnSpc>
                <a:spcPct val="140000"/>
              </a:lnSpc>
              <a:spcBef>
                <a:spcPts val="2000"/>
              </a:spcBef>
              <a:spcAft>
                <a:spcPts val="0"/>
              </a:spcAft>
              <a:buSzPts val="2250"/>
              <a:buChar char="•"/>
              <a:defRPr/>
            </a:lvl2pPr>
            <a:lvl3pPr marL="1371600" lvl="2" indent="-371475" algn="l" rtl="0">
              <a:lnSpc>
                <a:spcPct val="140000"/>
              </a:lnSpc>
              <a:spcBef>
                <a:spcPts val="2000"/>
              </a:spcBef>
              <a:spcAft>
                <a:spcPts val="0"/>
              </a:spcAft>
              <a:buSzPts val="2250"/>
              <a:buChar char="•"/>
              <a:defRPr/>
            </a:lvl3pPr>
            <a:lvl4pPr marL="1828800" lvl="3" indent="-371475" algn="l" rtl="0">
              <a:lnSpc>
                <a:spcPct val="140000"/>
              </a:lnSpc>
              <a:spcBef>
                <a:spcPts val="2000"/>
              </a:spcBef>
              <a:spcAft>
                <a:spcPts val="0"/>
              </a:spcAft>
              <a:buSzPts val="2250"/>
              <a:buChar char="•"/>
              <a:defRPr/>
            </a:lvl4pPr>
            <a:lvl5pPr marL="2286000" lvl="4" indent="-371475" algn="l" rtl="0">
              <a:lnSpc>
                <a:spcPct val="140000"/>
              </a:lnSpc>
              <a:spcBef>
                <a:spcPts val="2000"/>
              </a:spcBef>
              <a:spcAft>
                <a:spcPts val="0"/>
              </a:spcAft>
              <a:buSzPts val="2250"/>
              <a:buChar char="•"/>
              <a:defRPr/>
            </a:lvl5pPr>
            <a:lvl6pPr marL="2743200" lvl="5" indent="-371475" algn="l" rtl="0">
              <a:lnSpc>
                <a:spcPct val="140000"/>
              </a:lnSpc>
              <a:spcBef>
                <a:spcPts val="2000"/>
              </a:spcBef>
              <a:spcAft>
                <a:spcPts val="0"/>
              </a:spcAft>
              <a:buSzPts val="2250"/>
              <a:buChar char="•"/>
              <a:defRPr/>
            </a:lvl6pPr>
            <a:lvl7pPr marL="3200400" lvl="6" indent="-371475" algn="l" rtl="0">
              <a:lnSpc>
                <a:spcPct val="140000"/>
              </a:lnSpc>
              <a:spcBef>
                <a:spcPts val="2000"/>
              </a:spcBef>
              <a:spcAft>
                <a:spcPts val="0"/>
              </a:spcAft>
              <a:buSzPts val="2250"/>
              <a:buChar char="•"/>
              <a:defRPr/>
            </a:lvl7pPr>
            <a:lvl8pPr marL="3657600" lvl="7" indent="-371475" algn="l" rtl="0">
              <a:lnSpc>
                <a:spcPct val="140000"/>
              </a:lnSpc>
              <a:spcBef>
                <a:spcPts val="2000"/>
              </a:spcBef>
              <a:spcAft>
                <a:spcPts val="0"/>
              </a:spcAft>
              <a:buSzPts val="2250"/>
              <a:buChar char="•"/>
              <a:defRPr/>
            </a:lvl8pPr>
            <a:lvl9pPr marL="4114800" lvl="8" indent="-371475" algn="l" rtl="0">
              <a:lnSpc>
                <a:spcPct val="140000"/>
              </a:lnSpc>
              <a:spcBef>
                <a:spcPts val="2000"/>
              </a:spcBef>
              <a:spcAft>
                <a:spcPts val="2000"/>
              </a:spcAft>
              <a:buSzPts val="2250"/>
              <a:buChar char="•"/>
              <a:defRPr/>
            </a:lvl9pPr>
          </a:lstStyle>
          <a:p>
            <a:endParaRPr/>
          </a:p>
        </p:txBody>
      </p:sp>
      <p:sp>
        <p:nvSpPr>
          <p:cNvPr id="139" name="Google Shape;139;g5c17d38b96_1_2291"/>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accent1"/>
              </a:buClr>
              <a:buSzPts val="1800"/>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sp>
        <p:nvSpPr>
          <p:cNvPr id="140" name="Google Shape;140;g5c17d38b96_1_2291"/>
          <p:cNvSpPr txBox="1">
            <a:spLocks noGrp="1"/>
          </p:cNvSpPr>
          <p:nvPr>
            <p:ph type="body" idx="2"/>
          </p:nvPr>
        </p:nvSpPr>
        <p:spPr>
          <a:xfrm>
            <a:off x="12419275" y="4050800"/>
            <a:ext cx="10287000" cy="8302800"/>
          </a:xfrm>
          <a:prstGeom prst="rect">
            <a:avLst/>
          </a:prstGeom>
          <a:noFill/>
          <a:ln>
            <a:noFill/>
          </a:ln>
        </p:spPr>
        <p:txBody>
          <a:bodyPr spcFirstLastPara="1" wrap="square" lIns="91425" tIns="45700" rIns="91425" bIns="45700" anchor="t" anchorCtr="0"/>
          <a:lstStyle>
            <a:lvl1pPr marL="457200" lvl="0" indent="-371475" algn="l" rtl="0">
              <a:lnSpc>
                <a:spcPct val="140000"/>
              </a:lnSpc>
              <a:spcBef>
                <a:spcPts val="0"/>
              </a:spcBef>
              <a:spcAft>
                <a:spcPts val="0"/>
              </a:spcAft>
              <a:buSzPts val="2250"/>
              <a:buChar char="•"/>
              <a:defRPr/>
            </a:lvl1pPr>
            <a:lvl2pPr marL="914400" lvl="1" indent="-371475" algn="l" rtl="0">
              <a:lnSpc>
                <a:spcPct val="140000"/>
              </a:lnSpc>
              <a:spcBef>
                <a:spcPts val="2000"/>
              </a:spcBef>
              <a:spcAft>
                <a:spcPts val="0"/>
              </a:spcAft>
              <a:buSzPts val="2250"/>
              <a:buChar char="•"/>
              <a:defRPr/>
            </a:lvl2pPr>
            <a:lvl3pPr marL="1371600" lvl="2" indent="-371475" algn="l" rtl="0">
              <a:lnSpc>
                <a:spcPct val="140000"/>
              </a:lnSpc>
              <a:spcBef>
                <a:spcPts val="2000"/>
              </a:spcBef>
              <a:spcAft>
                <a:spcPts val="0"/>
              </a:spcAft>
              <a:buSzPts val="2250"/>
              <a:buChar char="•"/>
              <a:defRPr/>
            </a:lvl3pPr>
            <a:lvl4pPr marL="1828800" lvl="3" indent="-371475" algn="l" rtl="0">
              <a:lnSpc>
                <a:spcPct val="140000"/>
              </a:lnSpc>
              <a:spcBef>
                <a:spcPts val="2000"/>
              </a:spcBef>
              <a:spcAft>
                <a:spcPts val="0"/>
              </a:spcAft>
              <a:buSzPts val="2250"/>
              <a:buChar char="•"/>
              <a:defRPr/>
            </a:lvl4pPr>
            <a:lvl5pPr marL="2286000" lvl="4" indent="-371475" algn="l" rtl="0">
              <a:lnSpc>
                <a:spcPct val="140000"/>
              </a:lnSpc>
              <a:spcBef>
                <a:spcPts val="2000"/>
              </a:spcBef>
              <a:spcAft>
                <a:spcPts val="0"/>
              </a:spcAft>
              <a:buSzPts val="2250"/>
              <a:buChar char="•"/>
              <a:defRPr/>
            </a:lvl5pPr>
            <a:lvl6pPr marL="2743200" lvl="5" indent="-371475" algn="l" rtl="0">
              <a:lnSpc>
                <a:spcPct val="140000"/>
              </a:lnSpc>
              <a:spcBef>
                <a:spcPts val="2000"/>
              </a:spcBef>
              <a:spcAft>
                <a:spcPts val="0"/>
              </a:spcAft>
              <a:buSzPts val="2250"/>
              <a:buChar char="•"/>
              <a:defRPr/>
            </a:lvl6pPr>
            <a:lvl7pPr marL="3200400" lvl="6" indent="-371475" algn="l" rtl="0">
              <a:lnSpc>
                <a:spcPct val="140000"/>
              </a:lnSpc>
              <a:spcBef>
                <a:spcPts val="2000"/>
              </a:spcBef>
              <a:spcAft>
                <a:spcPts val="0"/>
              </a:spcAft>
              <a:buSzPts val="2250"/>
              <a:buChar char="•"/>
              <a:defRPr/>
            </a:lvl7pPr>
            <a:lvl8pPr marL="3657600" lvl="7" indent="-371475" algn="l" rtl="0">
              <a:lnSpc>
                <a:spcPct val="140000"/>
              </a:lnSpc>
              <a:spcBef>
                <a:spcPts val="2000"/>
              </a:spcBef>
              <a:spcAft>
                <a:spcPts val="0"/>
              </a:spcAft>
              <a:buSzPts val="2250"/>
              <a:buChar char="•"/>
              <a:defRPr/>
            </a:lvl8pPr>
            <a:lvl9pPr marL="4114800" lvl="8" indent="-371475" algn="l" rtl="0">
              <a:lnSpc>
                <a:spcPct val="140000"/>
              </a:lnSpc>
              <a:spcBef>
                <a:spcPts val="2000"/>
              </a:spcBef>
              <a:spcAft>
                <a:spcPts val="2000"/>
              </a:spcAft>
              <a:buSzPts val="2250"/>
              <a:buChar char="•"/>
              <a:defRPr/>
            </a:lvl9pPr>
          </a:lstStyle>
          <a:p>
            <a:endParaRPr/>
          </a:p>
        </p:txBody>
      </p:sp>
      <p:sp>
        <p:nvSpPr>
          <p:cNvPr id="141" name="Google Shape;141;g5c17d38b96_1_2291"/>
          <p:cNvSpPr txBox="1">
            <a:spLocks noGrp="1"/>
          </p:cNvSpPr>
          <p:nvPr>
            <p:ph type="subTitle" idx="3"/>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rtl="0">
              <a:lnSpc>
                <a:spcPct val="140000"/>
              </a:lnSpc>
              <a:spcBef>
                <a:spcPts val="0"/>
              </a:spcBef>
              <a:spcAft>
                <a:spcPts val="0"/>
              </a:spcAft>
              <a:buSzPts val="3200"/>
              <a:buNone/>
              <a:defRPr sz="2200">
                <a:solidFill>
                  <a:schemeClr val="accent6"/>
                </a:solidFill>
              </a:defRPr>
            </a:lvl1pPr>
            <a:lvl2pPr lvl="1" algn="l" rtl="0">
              <a:lnSpc>
                <a:spcPct val="140000"/>
              </a:lnSpc>
              <a:spcBef>
                <a:spcPts val="0"/>
              </a:spcBef>
              <a:spcAft>
                <a:spcPts val="0"/>
              </a:spcAft>
              <a:buSzPts val="3000"/>
              <a:buNone/>
              <a:defRPr sz="2200">
                <a:solidFill>
                  <a:schemeClr val="accent6"/>
                </a:solidFill>
              </a:defRPr>
            </a:lvl2pPr>
            <a:lvl3pPr lvl="2" algn="l" rtl="0">
              <a:lnSpc>
                <a:spcPct val="140000"/>
              </a:lnSpc>
              <a:spcBef>
                <a:spcPts val="0"/>
              </a:spcBef>
              <a:spcAft>
                <a:spcPts val="0"/>
              </a:spcAft>
              <a:buSzPts val="2800"/>
              <a:buNone/>
              <a:defRPr sz="2200">
                <a:solidFill>
                  <a:schemeClr val="accent6"/>
                </a:solidFill>
              </a:defRPr>
            </a:lvl3pPr>
            <a:lvl4pPr lvl="3" algn="l" rtl="0">
              <a:lnSpc>
                <a:spcPct val="140000"/>
              </a:lnSpc>
              <a:spcBef>
                <a:spcPts val="0"/>
              </a:spcBef>
              <a:spcAft>
                <a:spcPts val="0"/>
              </a:spcAft>
              <a:buSzPts val="2400"/>
              <a:buNone/>
              <a:defRPr sz="2200">
                <a:solidFill>
                  <a:schemeClr val="accent6"/>
                </a:solidFill>
              </a:defRPr>
            </a:lvl4pPr>
            <a:lvl5pPr lvl="4" algn="l" rtl="0">
              <a:lnSpc>
                <a:spcPct val="140000"/>
              </a:lnSpc>
              <a:spcBef>
                <a:spcPts val="0"/>
              </a:spcBef>
              <a:spcAft>
                <a:spcPts val="0"/>
              </a:spcAft>
              <a:buSzPts val="2400"/>
              <a:buNone/>
              <a:defRPr sz="2200">
                <a:solidFill>
                  <a:schemeClr val="accent6"/>
                </a:solidFill>
              </a:defRPr>
            </a:lvl5pPr>
            <a:lvl6pPr lvl="5" algn="l" rtl="0">
              <a:lnSpc>
                <a:spcPct val="140000"/>
              </a:lnSpc>
              <a:spcBef>
                <a:spcPts val="0"/>
              </a:spcBef>
              <a:spcAft>
                <a:spcPts val="0"/>
              </a:spcAft>
              <a:buSzPts val="2400"/>
              <a:buNone/>
              <a:defRPr sz="2200">
                <a:solidFill>
                  <a:schemeClr val="accent6"/>
                </a:solidFill>
              </a:defRPr>
            </a:lvl6pPr>
            <a:lvl7pPr lvl="6" algn="l" rtl="0">
              <a:lnSpc>
                <a:spcPct val="140000"/>
              </a:lnSpc>
              <a:spcBef>
                <a:spcPts val="0"/>
              </a:spcBef>
              <a:spcAft>
                <a:spcPts val="0"/>
              </a:spcAft>
              <a:buSzPts val="2400"/>
              <a:buNone/>
              <a:defRPr sz="2200">
                <a:solidFill>
                  <a:schemeClr val="accent6"/>
                </a:solidFill>
              </a:defRPr>
            </a:lvl7pPr>
            <a:lvl8pPr lvl="7" algn="l" rtl="0">
              <a:lnSpc>
                <a:spcPct val="140000"/>
              </a:lnSpc>
              <a:spcBef>
                <a:spcPts val="0"/>
              </a:spcBef>
              <a:spcAft>
                <a:spcPts val="0"/>
              </a:spcAft>
              <a:buSzPts val="2400"/>
              <a:buNone/>
              <a:defRPr sz="2200">
                <a:solidFill>
                  <a:schemeClr val="accent6"/>
                </a:solidFill>
              </a:defRPr>
            </a:lvl8pPr>
            <a:lvl9pPr lvl="8" algn="l" rtl="0">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sic Title and Content">
  <p:cSld name="Basic Title and Content">
    <p:spTree>
      <p:nvGrpSpPr>
        <p:cNvPr id="1" name="Shape 142"/>
        <p:cNvGrpSpPr/>
        <p:nvPr/>
      </p:nvGrpSpPr>
      <p:grpSpPr>
        <a:xfrm>
          <a:off x="0" y="0"/>
          <a:ext cx="0" cy="0"/>
          <a:chOff x="0" y="0"/>
          <a:chExt cx="0" cy="0"/>
        </a:xfrm>
      </p:grpSpPr>
      <p:sp>
        <p:nvSpPr>
          <p:cNvPr id="143" name="Google Shape;143;g5c17d38b96_1_2296"/>
          <p:cNvSpPr txBox="1">
            <a:spLocks noGrp="1"/>
          </p:cNvSpPr>
          <p:nvPr>
            <p:ph type="body" idx="1"/>
          </p:nvPr>
        </p:nvSpPr>
        <p:spPr>
          <a:xfrm>
            <a:off x="1677769" y="4050792"/>
            <a:ext cx="21028500" cy="8302800"/>
          </a:xfrm>
          <a:prstGeom prst="rect">
            <a:avLst/>
          </a:prstGeom>
          <a:noFill/>
          <a:ln>
            <a:noFill/>
          </a:ln>
        </p:spPr>
        <p:txBody>
          <a:bodyPr spcFirstLastPara="1" wrap="square" lIns="91425" tIns="45700" rIns="91425" bIns="45700" anchor="t" anchorCtr="0"/>
          <a:lstStyle>
            <a:lvl1pPr marL="457200" lvl="0" indent="-371475" algn="l" rtl="0">
              <a:lnSpc>
                <a:spcPct val="140000"/>
              </a:lnSpc>
              <a:spcBef>
                <a:spcPts val="0"/>
              </a:spcBef>
              <a:spcAft>
                <a:spcPts val="0"/>
              </a:spcAft>
              <a:buSzPts val="2250"/>
              <a:buChar char="•"/>
              <a:defRPr/>
            </a:lvl1pPr>
            <a:lvl2pPr marL="914400" lvl="1" indent="-371475" algn="l" rtl="0">
              <a:lnSpc>
                <a:spcPct val="140000"/>
              </a:lnSpc>
              <a:spcBef>
                <a:spcPts val="2000"/>
              </a:spcBef>
              <a:spcAft>
                <a:spcPts val="0"/>
              </a:spcAft>
              <a:buSzPts val="2250"/>
              <a:buChar char="•"/>
              <a:defRPr/>
            </a:lvl2pPr>
            <a:lvl3pPr marL="1371600" lvl="2" indent="-371475" algn="l" rtl="0">
              <a:lnSpc>
                <a:spcPct val="140000"/>
              </a:lnSpc>
              <a:spcBef>
                <a:spcPts val="2000"/>
              </a:spcBef>
              <a:spcAft>
                <a:spcPts val="0"/>
              </a:spcAft>
              <a:buSzPts val="2250"/>
              <a:buChar char="•"/>
              <a:defRPr/>
            </a:lvl3pPr>
            <a:lvl4pPr marL="1828800" lvl="3" indent="-371475" algn="l" rtl="0">
              <a:lnSpc>
                <a:spcPct val="140000"/>
              </a:lnSpc>
              <a:spcBef>
                <a:spcPts val="2000"/>
              </a:spcBef>
              <a:spcAft>
                <a:spcPts val="0"/>
              </a:spcAft>
              <a:buSzPts val="2250"/>
              <a:buChar char="•"/>
              <a:defRPr/>
            </a:lvl4pPr>
            <a:lvl5pPr marL="2286000" lvl="4" indent="-371475" algn="l" rtl="0">
              <a:lnSpc>
                <a:spcPct val="140000"/>
              </a:lnSpc>
              <a:spcBef>
                <a:spcPts val="2000"/>
              </a:spcBef>
              <a:spcAft>
                <a:spcPts val="0"/>
              </a:spcAft>
              <a:buSzPts val="2250"/>
              <a:buChar char="•"/>
              <a:defRPr/>
            </a:lvl5pPr>
            <a:lvl6pPr marL="2743200" lvl="5" indent="-371475" algn="l" rtl="0">
              <a:lnSpc>
                <a:spcPct val="140000"/>
              </a:lnSpc>
              <a:spcBef>
                <a:spcPts val="2000"/>
              </a:spcBef>
              <a:spcAft>
                <a:spcPts val="0"/>
              </a:spcAft>
              <a:buSzPts val="2250"/>
              <a:buChar char="•"/>
              <a:defRPr/>
            </a:lvl6pPr>
            <a:lvl7pPr marL="3200400" lvl="6" indent="-371475" algn="l" rtl="0">
              <a:lnSpc>
                <a:spcPct val="140000"/>
              </a:lnSpc>
              <a:spcBef>
                <a:spcPts val="2000"/>
              </a:spcBef>
              <a:spcAft>
                <a:spcPts val="0"/>
              </a:spcAft>
              <a:buSzPts val="2250"/>
              <a:buChar char="•"/>
              <a:defRPr/>
            </a:lvl7pPr>
            <a:lvl8pPr marL="3657600" lvl="7" indent="-371475" algn="l" rtl="0">
              <a:lnSpc>
                <a:spcPct val="140000"/>
              </a:lnSpc>
              <a:spcBef>
                <a:spcPts val="2000"/>
              </a:spcBef>
              <a:spcAft>
                <a:spcPts val="0"/>
              </a:spcAft>
              <a:buSzPts val="2250"/>
              <a:buChar char="•"/>
              <a:defRPr/>
            </a:lvl8pPr>
            <a:lvl9pPr marL="4114800" lvl="8" indent="-371475" algn="l" rtl="0">
              <a:lnSpc>
                <a:spcPct val="140000"/>
              </a:lnSpc>
              <a:spcBef>
                <a:spcPts val="2000"/>
              </a:spcBef>
              <a:spcAft>
                <a:spcPts val="2000"/>
              </a:spcAft>
              <a:buSzPts val="2250"/>
              <a:buChar char="•"/>
              <a:defRPr/>
            </a:lvl9pPr>
          </a:lstStyle>
          <a:p>
            <a:endParaRPr/>
          </a:p>
        </p:txBody>
      </p:sp>
      <p:sp>
        <p:nvSpPr>
          <p:cNvPr id="144" name="Google Shape;144;g5c17d38b96_1_2296"/>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accent1"/>
              </a:buClr>
              <a:buSzPts val="1800"/>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sp>
        <p:nvSpPr>
          <p:cNvPr id="145" name="Google Shape;145;g5c17d38b96_1_2296"/>
          <p:cNvSpPr txBox="1">
            <a:spLocks noGrp="1"/>
          </p:cNvSpPr>
          <p:nvPr>
            <p:ph type="subTitle" idx="2"/>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rtl="0">
              <a:lnSpc>
                <a:spcPct val="140000"/>
              </a:lnSpc>
              <a:spcBef>
                <a:spcPts val="0"/>
              </a:spcBef>
              <a:spcAft>
                <a:spcPts val="0"/>
              </a:spcAft>
              <a:buSzPts val="3200"/>
              <a:buNone/>
              <a:defRPr sz="2200">
                <a:solidFill>
                  <a:schemeClr val="accent6"/>
                </a:solidFill>
              </a:defRPr>
            </a:lvl1pPr>
            <a:lvl2pPr lvl="1" algn="l" rtl="0">
              <a:lnSpc>
                <a:spcPct val="140000"/>
              </a:lnSpc>
              <a:spcBef>
                <a:spcPts val="0"/>
              </a:spcBef>
              <a:spcAft>
                <a:spcPts val="0"/>
              </a:spcAft>
              <a:buSzPts val="3000"/>
              <a:buNone/>
              <a:defRPr sz="2200">
                <a:solidFill>
                  <a:schemeClr val="accent6"/>
                </a:solidFill>
              </a:defRPr>
            </a:lvl2pPr>
            <a:lvl3pPr lvl="2" algn="l" rtl="0">
              <a:lnSpc>
                <a:spcPct val="140000"/>
              </a:lnSpc>
              <a:spcBef>
                <a:spcPts val="0"/>
              </a:spcBef>
              <a:spcAft>
                <a:spcPts val="0"/>
              </a:spcAft>
              <a:buSzPts val="2800"/>
              <a:buNone/>
              <a:defRPr sz="2200">
                <a:solidFill>
                  <a:schemeClr val="accent6"/>
                </a:solidFill>
              </a:defRPr>
            </a:lvl3pPr>
            <a:lvl4pPr lvl="3" algn="l" rtl="0">
              <a:lnSpc>
                <a:spcPct val="140000"/>
              </a:lnSpc>
              <a:spcBef>
                <a:spcPts val="0"/>
              </a:spcBef>
              <a:spcAft>
                <a:spcPts val="0"/>
              </a:spcAft>
              <a:buSzPts val="2400"/>
              <a:buNone/>
              <a:defRPr sz="2200">
                <a:solidFill>
                  <a:schemeClr val="accent6"/>
                </a:solidFill>
              </a:defRPr>
            </a:lvl4pPr>
            <a:lvl5pPr lvl="4" algn="l" rtl="0">
              <a:lnSpc>
                <a:spcPct val="140000"/>
              </a:lnSpc>
              <a:spcBef>
                <a:spcPts val="0"/>
              </a:spcBef>
              <a:spcAft>
                <a:spcPts val="0"/>
              </a:spcAft>
              <a:buSzPts val="2400"/>
              <a:buNone/>
              <a:defRPr sz="2200">
                <a:solidFill>
                  <a:schemeClr val="accent6"/>
                </a:solidFill>
              </a:defRPr>
            </a:lvl5pPr>
            <a:lvl6pPr lvl="5" algn="l" rtl="0">
              <a:lnSpc>
                <a:spcPct val="140000"/>
              </a:lnSpc>
              <a:spcBef>
                <a:spcPts val="0"/>
              </a:spcBef>
              <a:spcAft>
                <a:spcPts val="0"/>
              </a:spcAft>
              <a:buSzPts val="2400"/>
              <a:buNone/>
              <a:defRPr sz="2200">
                <a:solidFill>
                  <a:schemeClr val="accent6"/>
                </a:solidFill>
              </a:defRPr>
            </a:lvl6pPr>
            <a:lvl7pPr lvl="6" algn="l" rtl="0">
              <a:lnSpc>
                <a:spcPct val="140000"/>
              </a:lnSpc>
              <a:spcBef>
                <a:spcPts val="0"/>
              </a:spcBef>
              <a:spcAft>
                <a:spcPts val="0"/>
              </a:spcAft>
              <a:buSzPts val="2400"/>
              <a:buNone/>
              <a:defRPr sz="2200">
                <a:solidFill>
                  <a:schemeClr val="accent6"/>
                </a:solidFill>
              </a:defRPr>
            </a:lvl7pPr>
            <a:lvl8pPr lvl="7" algn="l" rtl="0">
              <a:lnSpc>
                <a:spcPct val="140000"/>
              </a:lnSpc>
              <a:spcBef>
                <a:spcPts val="0"/>
              </a:spcBef>
              <a:spcAft>
                <a:spcPts val="0"/>
              </a:spcAft>
              <a:buSzPts val="2400"/>
              <a:buNone/>
              <a:defRPr sz="2200">
                <a:solidFill>
                  <a:schemeClr val="accent6"/>
                </a:solidFill>
              </a:defRPr>
            </a:lvl8pPr>
            <a:lvl9pPr lvl="8" algn="l" rtl="0">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Final slide or chapter slide">
  <p:cSld name="Final slide or chapter slide">
    <p:spTree>
      <p:nvGrpSpPr>
        <p:cNvPr id="1" name="Shape 146"/>
        <p:cNvGrpSpPr/>
        <p:nvPr/>
      </p:nvGrpSpPr>
      <p:grpSpPr>
        <a:xfrm>
          <a:off x="0" y="0"/>
          <a:ext cx="0" cy="0"/>
          <a:chOff x="0" y="0"/>
          <a:chExt cx="0" cy="0"/>
        </a:xfrm>
      </p:grpSpPr>
      <p:sp>
        <p:nvSpPr>
          <p:cNvPr id="147" name="Google Shape;147;g5c17d38b96_1_2300"/>
          <p:cNvSpPr txBox="1">
            <a:spLocks noGrp="1"/>
          </p:cNvSpPr>
          <p:nvPr>
            <p:ph type="ctrTitle"/>
          </p:nvPr>
        </p:nvSpPr>
        <p:spPr>
          <a:xfrm>
            <a:off x="6714896" y="5358384"/>
            <a:ext cx="9905400" cy="18288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9999"/>
              <a:buFont typeface="Arial"/>
              <a:buNone/>
              <a:defRPr sz="9999">
                <a:solidFill>
                  <a:schemeClr val="dk1"/>
                </a:solidFill>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pic>
        <p:nvPicPr>
          <p:cNvPr id="148" name="Google Shape;148;g5c17d38b96_1_2300"/>
          <p:cNvPicPr preferRelativeResize="0"/>
          <p:nvPr/>
        </p:nvPicPr>
        <p:blipFill rotWithShape="1">
          <a:blip r:embed="rId2">
            <a:alphaModFix/>
          </a:blip>
          <a:srcRect/>
          <a:stretch/>
        </p:blipFill>
        <p:spPr>
          <a:xfrm>
            <a:off x="20802297" y="10342990"/>
            <a:ext cx="2139777" cy="2051297"/>
          </a:xfrm>
          <a:prstGeom prst="rect">
            <a:avLst/>
          </a:prstGeom>
          <a:noFill/>
          <a:ln>
            <a:noFill/>
          </a:ln>
        </p:spPr>
      </p:pic>
      <p:pic>
        <p:nvPicPr>
          <p:cNvPr id="149" name="Google Shape;149;g5c17d38b96_1_2300" descr="Pattern_Trim.jpg"/>
          <p:cNvPicPr preferRelativeResize="0"/>
          <p:nvPr/>
        </p:nvPicPr>
        <p:blipFill rotWithShape="1">
          <a:blip r:embed="rId3">
            <a:alphaModFix/>
          </a:blip>
          <a:srcRect/>
          <a:stretch/>
        </p:blipFill>
        <p:spPr>
          <a:xfrm>
            <a:off x="-12190" y="-22860"/>
            <a:ext cx="5099891" cy="1376171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or bullets)">
  <p:cSld name="Table of Contents (or bullets)">
    <p:spTree>
      <p:nvGrpSpPr>
        <p:cNvPr id="1" name="Shape 150"/>
        <p:cNvGrpSpPr/>
        <p:nvPr/>
      </p:nvGrpSpPr>
      <p:grpSpPr>
        <a:xfrm>
          <a:off x="0" y="0"/>
          <a:ext cx="0" cy="0"/>
          <a:chOff x="0" y="0"/>
          <a:chExt cx="0" cy="0"/>
        </a:xfrm>
      </p:grpSpPr>
      <p:sp>
        <p:nvSpPr>
          <p:cNvPr id="151" name="Google Shape;151;g5c17d38b96_1_2304"/>
          <p:cNvSpPr txBox="1">
            <a:spLocks noGrp="1"/>
          </p:cNvSpPr>
          <p:nvPr>
            <p:ph type="ctrTitle"/>
          </p:nvPr>
        </p:nvSpPr>
        <p:spPr>
          <a:xfrm>
            <a:off x="6531489" y="1575009"/>
            <a:ext cx="15734400" cy="16848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accent1"/>
              </a:buClr>
              <a:buSzPts val="9999"/>
              <a:buFont typeface="Arial"/>
              <a:buNone/>
              <a:defRPr sz="9999"/>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sp>
        <p:nvSpPr>
          <p:cNvPr id="152" name="Google Shape;152;g5c17d38b96_1_2304"/>
          <p:cNvSpPr txBox="1">
            <a:spLocks noGrp="1"/>
          </p:cNvSpPr>
          <p:nvPr>
            <p:ph type="body" idx="1"/>
          </p:nvPr>
        </p:nvSpPr>
        <p:spPr>
          <a:xfrm>
            <a:off x="6620975" y="3686202"/>
            <a:ext cx="15734400" cy="8431800"/>
          </a:xfrm>
          <a:prstGeom prst="rect">
            <a:avLst/>
          </a:prstGeom>
          <a:noFill/>
          <a:ln>
            <a:noFill/>
          </a:ln>
        </p:spPr>
        <p:txBody>
          <a:bodyPr spcFirstLastPara="1" wrap="square" lIns="0" tIns="0" rIns="0" bIns="0" anchor="t" anchorCtr="0"/>
          <a:lstStyle>
            <a:lvl1pPr marL="457200" lvl="0" indent="-228600" algn="l" rtl="0">
              <a:lnSpc>
                <a:spcPct val="100000"/>
              </a:lnSpc>
              <a:spcBef>
                <a:spcPts val="1200"/>
              </a:spcBef>
              <a:spcAft>
                <a:spcPts val="0"/>
              </a:spcAft>
              <a:buSzPts val="4000"/>
              <a:buNone/>
              <a:defRPr sz="3200" b="1">
                <a:solidFill>
                  <a:srgbClr val="1BB6CE"/>
                </a:solidFill>
                <a:latin typeface="Arial"/>
                <a:ea typeface="Arial"/>
                <a:cs typeface="Arial"/>
                <a:sym typeface="Arial"/>
              </a:defRPr>
            </a:lvl1pPr>
            <a:lvl2pPr marL="914400" lvl="1" indent="-457200" algn="l" rtl="0">
              <a:lnSpc>
                <a:spcPct val="100000"/>
              </a:lnSpc>
              <a:spcBef>
                <a:spcPts val="1000"/>
              </a:spcBef>
              <a:spcAft>
                <a:spcPts val="0"/>
              </a:spcAft>
              <a:buSzPts val="3600"/>
              <a:buChar char="•"/>
              <a:defRPr sz="3600"/>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pic>
        <p:nvPicPr>
          <p:cNvPr id="153" name="Google Shape;153;g5c17d38b96_1_2304" descr="Pattern_Trim.jpg"/>
          <p:cNvPicPr preferRelativeResize="0"/>
          <p:nvPr/>
        </p:nvPicPr>
        <p:blipFill rotWithShape="1">
          <a:blip r:embed="rId2">
            <a:alphaModFix/>
          </a:blip>
          <a:srcRect/>
          <a:stretch/>
        </p:blipFill>
        <p:spPr>
          <a:xfrm>
            <a:off x="-12190" y="-22860"/>
            <a:ext cx="5099891" cy="13761719"/>
          </a:xfrm>
          <a:prstGeom prst="rect">
            <a:avLst/>
          </a:prstGeom>
          <a:noFill/>
          <a:ln>
            <a:noFill/>
          </a:ln>
        </p:spPr>
      </p:pic>
      <p:sp>
        <p:nvSpPr>
          <p:cNvPr id="154" name="Google Shape;154;g5c17d38b96_1_2304"/>
          <p:cNvSpPr txBox="1">
            <a:spLocks noGrp="1"/>
          </p:cNvSpPr>
          <p:nvPr>
            <p:ph type="subTitle" idx="2"/>
          </p:nvPr>
        </p:nvSpPr>
        <p:spPr>
          <a:xfrm>
            <a:off x="6531500" y="960600"/>
            <a:ext cx="4910400" cy="614400"/>
          </a:xfrm>
          <a:prstGeom prst="rect">
            <a:avLst/>
          </a:prstGeom>
          <a:noFill/>
          <a:ln>
            <a:noFill/>
          </a:ln>
        </p:spPr>
        <p:txBody>
          <a:bodyPr spcFirstLastPara="1" wrap="square" lIns="91425" tIns="91425" rIns="91425" bIns="91425" anchor="ctr" anchorCtr="0"/>
          <a:lstStyle>
            <a:lvl1pPr lvl="0" algn="l" rtl="0">
              <a:lnSpc>
                <a:spcPct val="140000"/>
              </a:lnSpc>
              <a:spcBef>
                <a:spcPts val="0"/>
              </a:spcBef>
              <a:spcAft>
                <a:spcPts val="0"/>
              </a:spcAft>
              <a:buSzPts val="3200"/>
              <a:buNone/>
              <a:defRPr sz="2200">
                <a:solidFill>
                  <a:schemeClr val="accent6"/>
                </a:solidFill>
              </a:defRPr>
            </a:lvl1pPr>
            <a:lvl2pPr lvl="1" algn="l" rtl="0">
              <a:lnSpc>
                <a:spcPct val="140000"/>
              </a:lnSpc>
              <a:spcBef>
                <a:spcPts val="0"/>
              </a:spcBef>
              <a:spcAft>
                <a:spcPts val="0"/>
              </a:spcAft>
              <a:buSzPts val="3000"/>
              <a:buNone/>
              <a:defRPr sz="2200">
                <a:solidFill>
                  <a:schemeClr val="accent6"/>
                </a:solidFill>
              </a:defRPr>
            </a:lvl2pPr>
            <a:lvl3pPr lvl="2" algn="l" rtl="0">
              <a:lnSpc>
                <a:spcPct val="140000"/>
              </a:lnSpc>
              <a:spcBef>
                <a:spcPts val="0"/>
              </a:spcBef>
              <a:spcAft>
                <a:spcPts val="0"/>
              </a:spcAft>
              <a:buSzPts val="2800"/>
              <a:buNone/>
              <a:defRPr sz="2200">
                <a:solidFill>
                  <a:schemeClr val="accent6"/>
                </a:solidFill>
              </a:defRPr>
            </a:lvl3pPr>
            <a:lvl4pPr lvl="3" algn="l" rtl="0">
              <a:lnSpc>
                <a:spcPct val="140000"/>
              </a:lnSpc>
              <a:spcBef>
                <a:spcPts val="0"/>
              </a:spcBef>
              <a:spcAft>
                <a:spcPts val="0"/>
              </a:spcAft>
              <a:buSzPts val="2400"/>
              <a:buNone/>
              <a:defRPr sz="2200">
                <a:solidFill>
                  <a:schemeClr val="accent6"/>
                </a:solidFill>
              </a:defRPr>
            </a:lvl4pPr>
            <a:lvl5pPr lvl="4" algn="l" rtl="0">
              <a:lnSpc>
                <a:spcPct val="140000"/>
              </a:lnSpc>
              <a:spcBef>
                <a:spcPts val="0"/>
              </a:spcBef>
              <a:spcAft>
                <a:spcPts val="0"/>
              </a:spcAft>
              <a:buSzPts val="2400"/>
              <a:buNone/>
              <a:defRPr sz="2200">
                <a:solidFill>
                  <a:schemeClr val="accent6"/>
                </a:solidFill>
              </a:defRPr>
            </a:lvl5pPr>
            <a:lvl6pPr lvl="5" algn="l" rtl="0">
              <a:lnSpc>
                <a:spcPct val="140000"/>
              </a:lnSpc>
              <a:spcBef>
                <a:spcPts val="0"/>
              </a:spcBef>
              <a:spcAft>
                <a:spcPts val="0"/>
              </a:spcAft>
              <a:buSzPts val="2400"/>
              <a:buNone/>
              <a:defRPr sz="2200">
                <a:solidFill>
                  <a:schemeClr val="accent6"/>
                </a:solidFill>
              </a:defRPr>
            </a:lvl6pPr>
            <a:lvl7pPr lvl="6" algn="l" rtl="0">
              <a:lnSpc>
                <a:spcPct val="140000"/>
              </a:lnSpc>
              <a:spcBef>
                <a:spcPts val="0"/>
              </a:spcBef>
              <a:spcAft>
                <a:spcPts val="0"/>
              </a:spcAft>
              <a:buSzPts val="2400"/>
              <a:buNone/>
              <a:defRPr sz="2200">
                <a:solidFill>
                  <a:schemeClr val="accent6"/>
                </a:solidFill>
              </a:defRPr>
            </a:lvl7pPr>
            <a:lvl8pPr lvl="7" algn="l" rtl="0">
              <a:lnSpc>
                <a:spcPct val="140000"/>
              </a:lnSpc>
              <a:spcBef>
                <a:spcPts val="0"/>
              </a:spcBef>
              <a:spcAft>
                <a:spcPts val="0"/>
              </a:spcAft>
              <a:buSzPts val="2400"/>
              <a:buNone/>
              <a:defRPr sz="2200">
                <a:solidFill>
                  <a:schemeClr val="accent6"/>
                </a:solidFill>
              </a:defRPr>
            </a:lvl8pPr>
            <a:lvl9pPr lvl="8" algn="l" rtl="0">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columns-boxed">
  <p:cSld name="3 columns-boxed">
    <p:spTree>
      <p:nvGrpSpPr>
        <p:cNvPr id="1" name="Shape 155"/>
        <p:cNvGrpSpPr/>
        <p:nvPr/>
      </p:nvGrpSpPr>
      <p:grpSpPr>
        <a:xfrm>
          <a:off x="0" y="0"/>
          <a:ext cx="0" cy="0"/>
          <a:chOff x="0" y="0"/>
          <a:chExt cx="0" cy="0"/>
        </a:xfrm>
      </p:grpSpPr>
      <p:sp>
        <p:nvSpPr>
          <p:cNvPr id="156" name="Google Shape;156;g5c17d38b96_1_2309"/>
          <p:cNvSpPr txBox="1">
            <a:spLocks noGrp="1"/>
          </p:cNvSpPr>
          <p:nvPr>
            <p:ph type="title"/>
          </p:nvPr>
        </p:nvSpPr>
        <p:spPr>
          <a:xfrm>
            <a:off x="3053698" y="1371600"/>
            <a:ext cx="18285600" cy="1965900"/>
          </a:xfrm>
          <a:prstGeom prst="rect">
            <a:avLst/>
          </a:prstGeom>
          <a:noFill/>
          <a:ln>
            <a:noFill/>
          </a:ln>
        </p:spPr>
        <p:txBody>
          <a:bodyPr spcFirstLastPara="1" wrap="square" lIns="91425" tIns="45700" rIns="91425" bIns="45700" anchor="ctr" anchorCtr="0"/>
          <a:lstStyle>
            <a:lvl1pPr lvl="0" algn="ctr" rtl="0">
              <a:lnSpc>
                <a:spcPct val="90000"/>
              </a:lnSpc>
              <a:spcBef>
                <a:spcPts val="0"/>
              </a:spcBef>
              <a:spcAft>
                <a:spcPts val="0"/>
              </a:spcAft>
              <a:buClr>
                <a:schemeClr val="accent1"/>
              </a:buClr>
              <a:buSzPts val="8000"/>
              <a:buFont typeface="Arial"/>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sp>
        <p:nvSpPr>
          <p:cNvPr id="157" name="Google Shape;157;g5c17d38b96_1_2309"/>
          <p:cNvSpPr/>
          <p:nvPr/>
        </p:nvSpPr>
        <p:spPr>
          <a:xfrm>
            <a:off x="5355335" y="4326625"/>
            <a:ext cx="1481400" cy="1481700"/>
          </a:xfrm>
          <a:prstGeom prst="ellipse">
            <a:avLst/>
          </a:prstGeom>
          <a:solidFill>
            <a:srgbClr val="5DC6D5"/>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158" name="Google Shape;158;g5c17d38b96_1_2309"/>
          <p:cNvSpPr txBox="1">
            <a:spLocks noGrp="1"/>
          </p:cNvSpPr>
          <p:nvPr>
            <p:ph type="body" idx="1"/>
          </p:nvPr>
        </p:nvSpPr>
        <p:spPr>
          <a:xfrm>
            <a:off x="3650406" y="7445830"/>
            <a:ext cx="4891500" cy="2449200"/>
          </a:xfrm>
          <a:prstGeom prst="rect">
            <a:avLst/>
          </a:prstGeom>
          <a:noFill/>
          <a:ln>
            <a:noFill/>
          </a:ln>
        </p:spPr>
        <p:txBody>
          <a:bodyPr spcFirstLastPara="1" wrap="square" lIns="91425" tIns="45700" rIns="91425" bIns="45700" anchor="t" anchorCtr="0"/>
          <a:lstStyle>
            <a:lvl1pPr marL="457200" lvl="0" indent="-411162" algn="l" rtl="0">
              <a:lnSpc>
                <a:spcPct val="100000"/>
              </a:lnSpc>
              <a:spcBef>
                <a:spcPts val="2000"/>
              </a:spcBef>
              <a:spcAft>
                <a:spcPts val="0"/>
              </a:spcAft>
              <a:buSzPts val="2875"/>
              <a:buChar char="•"/>
              <a:defRPr sz="2300"/>
            </a:lvl1pPr>
            <a:lvl2pPr marL="914400" lvl="1" indent="-411162" algn="l" rtl="0">
              <a:lnSpc>
                <a:spcPct val="100000"/>
              </a:lnSpc>
              <a:spcBef>
                <a:spcPts val="1000"/>
              </a:spcBef>
              <a:spcAft>
                <a:spcPts val="0"/>
              </a:spcAft>
              <a:buSzPts val="2875"/>
              <a:buChar char="•"/>
              <a:defRPr sz="2300"/>
            </a:lvl2pPr>
            <a:lvl3pPr marL="1371600" lvl="2" indent="-411162" algn="l" rtl="0">
              <a:lnSpc>
                <a:spcPct val="100000"/>
              </a:lnSpc>
              <a:spcBef>
                <a:spcPts val="1000"/>
              </a:spcBef>
              <a:spcAft>
                <a:spcPts val="0"/>
              </a:spcAft>
              <a:buSzPts val="2875"/>
              <a:buChar char="•"/>
              <a:defRPr sz="2300"/>
            </a:lvl3pPr>
            <a:lvl4pPr marL="1828800" lvl="3" indent="-411162" algn="l" rtl="0">
              <a:lnSpc>
                <a:spcPct val="100000"/>
              </a:lnSpc>
              <a:spcBef>
                <a:spcPts val="1000"/>
              </a:spcBef>
              <a:spcAft>
                <a:spcPts val="0"/>
              </a:spcAft>
              <a:buSzPts val="2875"/>
              <a:buChar char="•"/>
              <a:defRPr sz="2300"/>
            </a:lvl4pPr>
            <a:lvl5pPr marL="2286000" lvl="4" indent="-411162" algn="l" rtl="0">
              <a:lnSpc>
                <a:spcPct val="100000"/>
              </a:lnSpc>
              <a:spcBef>
                <a:spcPts val="1000"/>
              </a:spcBef>
              <a:spcAft>
                <a:spcPts val="0"/>
              </a:spcAft>
              <a:buSzPts val="2875"/>
              <a:buChar char="•"/>
              <a:defRPr sz="2300"/>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59" name="Google Shape;159;g5c17d38b96_1_2309"/>
          <p:cNvSpPr txBox="1">
            <a:spLocks noGrp="1"/>
          </p:cNvSpPr>
          <p:nvPr>
            <p:ph type="body" idx="2"/>
          </p:nvPr>
        </p:nvSpPr>
        <p:spPr>
          <a:xfrm>
            <a:off x="3650406" y="6335714"/>
            <a:ext cx="4891500" cy="979500"/>
          </a:xfrm>
          <a:prstGeom prst="rect">
            <a:avLst/>
          </a:prstGeom>
          <a:noFill/>
          <a:ln>
            <a:noFill/>
          </a:ln>
        </p:spPr>
        <p:txBody>
          <a:bodyPr spcFirstLastPara="1" wrap="square" lIns="91425" tIns="45700" rIns="91425" bIns="45700" anchor="t" anchorCtr="0"/>
          <a:lstStyle>
            <a:lvl1pPr marL="457200" lvl="0" indent="-228600" algn="ctr" rtl="0">
              <a:lnSpc>
                <a:spcPct val="100000"/>
              </a:lnSpc>
              <a:spcBef>
                <a:spcPts val="2000"/>
              </a:spcBef>
              <a:spcAft>
                <a:spcPts val="0"/>
              </a:spcAft>
              <a:buSzPts val="3750"/>
              <a:buNone/>
              <a:defRPr sz="3000" b="1"/>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60" name="Google Shape;160;g5c17d38b96_1_2309"/>
          <p:cNvSpPr txBox="1">
            <a:spLocks noGrp="1"/>
          </p:cNvSpPr>
          <p:nvPr>
            <p:ph type="body" idx="3"/>
          </p:nvPr>
        </p:nvSpPr>
        <p:spPr>
          <a:xfrm>
            <a:off x="5355334" y="4488116"/>
            <a:ext cx="1481400" cy="1158900"/>
          </a:xfrm>
          <a:prstGeom prst="rect">
            <a:avLst/>
          </a:prstGeom>
          <a:noFill/>
          <a:ln>
            <a:noFill/>
          </a:ln>
        </p:spPr>
        <p:txBody>
          <a:bodyPr spcFirstLastPara="1" wrap="square" lIns="91425" tIns="45700" rIns="91425" bIns="45700" anchor="ctr" anchorCtr="0"/>
          <a:lstStyle>
            <a:lvl1pPr marL="457200" lvl="0" indent="-228600" algn="ctr" rtl="0">
              <a:lnSpc>
                <a:spcPct val="100000"/>
              </a:lnSpc>
              <a:spcBef>
                <a:spcPts val="2000"/>
              </a:spcBef>
              <a:spcAft>
                <a:spcPts val="0"/>
              </a:spcAft>
              <a:buSzPts val="2250"/>
              <a:buNone/>
              <a:defRPr sz="1800" b="0">
                <a:solidFill>
                  <a:schemeClr val="lt1"/>
                </a:solidFill>
              </a:defRPr>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61" name="Google Shape;161;g5c17d38b96_1_2309"/>
          <p:cNvSpPr txBox="1">
            <a:spLocks noGrp="1"/>
          </p:cNvSpPr>
          <p:nvPr>
            <p:ph type="body" idx="4"/>
          </p:nvPr>
        </p:nvSpPr>
        <p:spPr>
          <a:xfrm>
            <a:off x="4800235" y="10518232"/>
            <a:ext cx="2591700" cy="748200"/>
          </a:xfrm>
          <a:prstGeom prst="rect">
            <a:avLst/>
          </a:prstGeom>
          <a:noFill/>
          <a:ln>
            <a:noFill/>
          </a:ln>
        </p:spPr>
        <p:txBody>
          <a:bodyPr spcFirstLastPara="1" wrap="square" lIns="91425" tIns="45700" rIns="91425" bIns="45700" anchor="ctr" anchorCtr="0"/>
          <a:lstStyle>
            <a:lvl1pPr marL="457200" lvl="0" indent="-228600" algn="ctr" rtl="0">
              <a:lnSpc>
                <a:spcPct val="100000"/>
              </a:lnSpc>
              <a:spcBef>
                <a:spcPts val="2000"/>
              </a:spcBef>
              <a:spcAft>
                <a:spcPts val="0"/>
              </a:spcAft>
              <a:buSzPts val="2250"/>
              <a:buNone/>
              <a:defRPr sz="1800" b="0">
                <a:solidFill>
                  <a:schemeClr val="dk2"/>
                </a:solidFill>
              </a:defRPr>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62" name="Google Shape;162;g5c17d38b96_1_2309"/>
          <p:cNvSpPr/>
          <p:nvPr/>
        </p:nvSpPr>
        <p:spPr>
          <a:xfrm>
            <a:off x="3049190" y="3337560"/>
            <a:ext cx="6093900" cy="8552100"/>
          </a:xfrm>
          <a:prstGeom prst="rect">
            <a:avLst/>
          </a:prstGeom>
          <a:noFill/>
          <a:ln w="50800" cap="flat" cmpd="sng">
            <a:solidFill>
              <a:srgbClr val="263843"/>
            </a:solidFill>
            <a:prstDash val="solid"/>
            <a:miter lim="400000"/>
            <a:headEnd type="none" w="sm" len="sm"/>
            <a:tailEnd type="none" w="sm" len="sm"/>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163" name="Google Shape;163;g5c17d38b96_1_2309"/>
          <p:cNvSpPr/>
          <p:nvPr/>
        </p:nvSpPr>
        <p:spPr>
          <a:xfrm>
            <a:off x="15245483" y="3337560"/>
            <a:ext cx="6093900" cy="8552100"/>
          </a:xfrm>
          <a:prstGeom prst="rect">
            <a:avLst/>
          </a:prstGeom>
          <a:noFill/>
          <a:ln w="50800" cap="flat" cmpd="sng">
            <a:solidFill>
              <a:srgbClr val="263843"/>
            </a:solidFill>
            <a:prstDash val="solid"/>
            <a:miter lim="400000"/>
            <a:headEnd type="none" w="sm" len="sm"/>
            <a:tailEnd type="none" w="sm" len="sm"/>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164" name="Google Shape;164;g5c17d38b96_1_2309"/>
          <p:cNvSpPr/>
          <p:nvPr/>
        </p:nvSpPr>
        <p:spPr>
          <a:xfrm>
            <a:off x="9151647" y="3337560"/>
            <a:ext cx="6093900" cy="8552100"/>
          </a:xfrm>
          <a:prstGeom prst="rect">
            <a:avLst/>
          </a:prstGeom>
          <a:noFill/>
          <a:ln w="50800" cap="flat" cmpd="sng">
            <a:solidFill>
              <a:srgbClr val="263843"/>
            </a:solidFill>
            <a:prstDash val="solid"/>
            <a:miter lim="400000"/>
            <a:headEnd type="none" w="sm" len="sm"/>
            <a:tailEnd type="none" w="sm" len="sm"/>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165" name="Google Shape;165;g5c17d38b96_1_2309"/>
          <p:cNvSpPr/>
          <p:nvPr/>
        </p:nvSpPr>
        <p:spPr>
          <a:xfrm>
            <a:off x="11457793" y="4326625"/>
            <a:ext cx="1481400" cy="1481700"/>
          </a:xfrm>
          <a:prstGeom prst="ellipse">
            <a:avLst/>
          </a:prstGeom>
          <a:solidFill>
            <a:srgbClr val="5DC6D5"/>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166" name="Google Shape;166;g5c17d38b96_1_2309"/>
          <p:cNvSpPr txBox="1">
            <a:spLocks noGrp="1"/>
          </p:cNvSpPr>
          <p:nvPr>
            <p:ph type="body" idx="5"/>
          </p:nvPr>
        </p:nvSpPr>
        <p:spPr>
          <a:xfrm>
            <a:off x="9752863" y="7445830"/>
            <a:ext cx="4891500" cy="2449200"/>
          </a:xfrm>
          <a:prstGeom prst="rect">
            <a:avLst/>
          </a:prstGeom>
          <a:noFill/>
          <a:ln>
            <a:noFill/>
          </a:ln>
        </p:spPr>
        <p:txBody>
          <a:bodyPr spcFirstLastPara="1" wrap="square" lIns="91425" tIns="45700" rIns="91425" bIns="45700" anchor="t" anchorCtr="0"/>
          <a:lstStyle>
            <a:lvl1pPr marL="457200" lvl="0" indent="-411162" algn="l" rtl="0">
              <a:lnSpc>
                <a:spcPct val="100000"/>
              </a:lnSpc>
              <a:spcBef>
                <a:spcPts val="2000"/>
              </a:spcBef>
              <a:spcAft>
                <a:spcPts val="0"/>
              </a:spcAft>
              <a:buSzPts val="2875"/>
              <a:buChar char="•"/>
              <a:defRPr sz="2300"/>
            </a:lvl1pPr>
            <a:lvl2pPr marL="914400" lvl="1" indent="-411162" algn="l" rtl="0">
              <a:lnSpc>
                <a:spcPct val="100000"/>
              </a:lnSpc>
              <a:spcBef>
                <a:spcPts val="1000"/>
              </a:spcBef>
              <a:spcAft>
                <a:spcPts val="0"/>
              </a:spcAft>
              <a:buSzPts val="2875"/>
              <a:buChar char="•"/>
              <a:defRPr sz="2300"/>
            </a:lvl2pPr>
            <a:lvl3pPr marL="1371600" lvl="2" indent="-411162" algn="l" rtl="0">
              <a:lnSpc>
                <a:spcPct val="100000"/>
              </a:lnSpc>
              <a:spcBef>
                <a:spcPts val="1000"/>
              </a:spcBef>
              <a:spcAft>
                <a:spcPts val="0"/>
              </a:spcAft>
              <a:buSzPts val="2875"/>
              <a:buChar char="•"/>
              <a:defRPr sz="2300"/>
            </a:lvl3pPr>
            <a:lvl4pPr marL="1828800" lvl="3" indent="-411162" algn="l" rtl="0">
              <a:lnSpc>
                <a:spcPct val="100000"/>
              </a:lnSpc>
              <a:spcBef>
                <a:spcPts val="1000"/>
              </a:spcBef>
              <a:spcAft>
                <a:spcPts val="0"/>
              </a:spcAft>
              <a:buSzPts val="2875"/>
              <a:buChar char="•"/>
              <a:defRPr sz="2300"/>
            </a:lvl4pPr>
            <a:lvl5pPr marL="2286000" lvl="4" indent="-411162" algn="l" rtl="0">
              <a:lnSpc>
                <a:spcPct val="100000"/>
              </a:lnSpc>
              <a:spcBef>
                <a:spcPts val="1000"/>
              </a:spcBef>
              <a:spcAft>
                <a:spcPts val="0"/>
              </a:spcAft>
              <a:buSzPts val="2875"/>
              <a:buChar char="•"/>
              <a:defRPr sz="2300"/>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67" name="Google Shape;167;g5c17d38b96_1_2309"/>
          <p:cNvSpPr txBox="1">
            <a:spLocks noGrp="1"/>
          </p:cNvSpPr>
          <p:nvPr>
            <p:ph type="body" idx="6"/>
          </p:nvPr>
        </p:nvSpPr>
        <p:spPr>
          <a:xfrm>
            <a:off x="9752863" y="6335714"/>
            <a:ext cx="4891500" cy="979500"/>
          </a:xfrm>
          <a:prstGeom prst="rect">
            <a:avLst/>
          </a:prstGeom>
          <a:noFill/>
          <a:ln>
            <a:noFill/>
          </a:ln>
        </p:spPr>
        <p:txBody>
          <a:bodyPr spcFirstLastPara="1" wrap="square" lIns="91425" tIns="45700" rIns="91425" bIns="45700" anchor="t" anchorCtr="0"/>
          <a:lstStyle>
            <a:lvl1pPr marL="457200" lvl="0" indent="-228600" algn="ctr" rtl="0">
              <a:lnSpc>
                <a:spcPct val="100000"/>
              </a:lnSpc>
              <a:spcBef>
                <a:spcPts val="2000"/>
              </a:spcBef>
              <a:spcAft>
                <a:spcPts val="0"/>
              </a:spcAft>
              <a:buSzPts val="3750"/>
              <a:buNone/>
              <a:defRPr sz="3000" b="1"/>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68" name="Google Shape;168;g5c17d38b96_1_2309"/>
          <p:cNvSpPr txBox="1">
            <a:spLocks noGrp="1"/>
          </p:cNvSpPr>
          <p:nvPr>
            <p:ph type="body" idx="7"/>
          </p:nvPr>
        </p:nvSpPr>
        <p:spPr>
          <a:xfrm>
            <a:off x="11457791" y="4488116"/>
            <a:ext cx="1481400" cy="1158900"/>
          </a:xfrm>
          <a:prstGeom prst="rect">
            <a:avLst/>
          </a:prstGeom>
          <a:noFill/>
          <a:ln>
            <a:noFill/>
          </a:ln>
        </p:spPr>
        <p:txBody>
          <a:bodyPr spcFirstLastPara="1" wrap="square" lIns="91425" tIns="45700" rIns="91425" bIns="45700" anchor="ctr" anchorCtr="0"/>
          <a:lstStyle>
            <a:lvl1pPr marL="457200" lvl="0" indent="-228600" algn="ctr" rtl="0">
              <a:lnSpc>
                <a:spcPct val="100000"/>
              </a:lnSpc>
              <a:spcBef>
                <a:spcPts val="2000"/>
              </a:spcBef>
              <a:spcAft>
                <a:spcPts val="0"/>
              </a:spcAft>
              <a:buSzPts val="2250"/>
              <a:buNone/>
              <a:defRPr sz="1800" b="0">
                <a:solidFill>
                  <a:schemeClr val="lt1"/>
                </a:solidFill>
              </a:defRPr>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69" name="Google Shape;169;g5c17d38b96_1_2309"/>
          <p:cNvSpPr txBox="1">
            <a:spLocks noGrp="1"/>
          </p:cNvSpPr>
          <p:nvPr>
            <p:ph type="body" idx="8"/>
          </p:nvPr>
        </p:nvSpPr>
        <p:spPr>
          <a:xfrm>
            <a:off x="10902693" y="10518232"/>
            <a:ext cx="2591700" cy="748200"/>
          </a:xfrm>
          <a:prstGeom prst="rect">
            <a:avLst/>
          </a:prstGeom>
          <a:noFill/>
          <a:ln>
            <a:noFill/>
          </a:ln>
        </p:spPr>
        <p:txBody>
          <a:bodyPr spcFirstLastPara="1" wrap="square" lIns="91425" tIns="45700" rIns="91425" bIns="45700" anchor="ctr" anchorCtr="0"/>
          <a:lstStyle>
            <a:lvl1pPr marL="457200" lvl="0" indent="-228600" algn="ctr" rtl="0">
              <a:lnSpc>
                <a:spcPct val="100000"/>
              </a:lnSpc>
              <a:spcBef>
                <a:spcPts val="2000"/>
              </a:spcBef>
              <a:spcAft>
                <a:spcPts val="0"/>
              </a:spcAft>
              <a:buSzPts val="2250"/>
              <a:buNone/>
              <a:defRPr sz="1800" b="0">
                <a:solidFill>
                  <a:schemeClr val="dk2"/>
                </a:solidFill>
              </a:defRPr>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70" name="Google Shape;170;g5c17d38b96_1_2309"/>
          <p:cNvSpPr/>
          <p:nvPr/>
        </p:nvSpPr>
        <p:spPr>
          <a:xfrm>
            <a:off x="17551628" y="4326625"/>
            <a:ext cx="1481400" cy="1481700"/>
          </a:xfrm>
          <a:prstGeom prst="ellipse">
            <a:avLst/>
          </a:prstGeom>
          <a:solidFill>
            <a:srgbClr val="5DC6D5"/>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171" name="Google Shape;171;g5c17d38b96_1_2309"/>
          <p:cNvSpPr txBox="1">
            <a:spLocks noGrp="1"/>
          </p:cNvSpPr>
          <p:nvPr>
            <p:ph type="body" idx="9"/>
          </p:nvPr>
        </p:nvSpPr>
        <p:spPr>
          <a:xfrm>
            <a:off x="15846698" y="7445830"/>
            <a:ext cx="4891500" cy="2449200"/>
          </a:xfrm>
          <a:prstGeom prst="rect">
            <a:avLst/>
          </a:prstGeom>
          <a:noFill/>
          <a:ln>
            <a:noFill/>
          </a:ln>
        </p:spPr>
        <p:txBody>
          <a:bodyPr spcFirstLastPara="1" wrap="square" lIns="91425" tIns="45700" rIns="91425" bIns="45700" anchor="t" anchorCtr="0"/>
          <a:lstStyle>
            <a:lvl1pPr marL="457200" lvl="0" indent="-411162" algn="l" rtl="0">
              <a:lnSpc>
                <a:spcPct val="100000"/>
              </a:lnSpc>
              <a:spcBef>
                <a:spcPts val="2000"/>
              </a:spcBef>
              <a:spcAft>
                <a:spcPts val="0"/>
              </a:spcAft>
              <a:buSzPts val="2875"/>
              <a:buChar char="•"/>
              <a:defRPr sz="2300"/>
            </a:lvl1pPr>
            <a:lvl2pPr marL="914400" lvl="1" indent="-411162" algn="l" rtl="0">
              <a:lnSpc>
                <a:spcPct val="100000"/>
              </a:lnSpc>
              <a:spcBef>
                <a:spcPts val="1000"/>
              </a:spcBef>
              <a:spcAft>
                <a:spcPts val="0"/>
              </a:spcAft>
              <a:buSzPts val="2875"/>
              <a:buChar char="•"/>
              <a:defRPr sz="2300"/>
            </a:lvl2pPr>
            <a:lvl3pPr marL="1371600" lvl="2" indent="-411162" algn="l" rtl="0">
              <a:lnSpc>
                <a:spcPct val="100000"/>
              </a:lnSpc>
              <a:spcBef>
                <a:spcPts val="1000"/>
              </a:spcBef>
              <a:spcAft>
                <a:spcPts val="0"/>
              </a:spcAft>
              <a:buSzPts val="2875"/>
              <a:buChar char="•"/>
              <a:defRPr sz="2300"/>
            </a:lvl3pPr>
            <a:lvl4pPr marL="1828800" lvl="3" indent="-411162" algn="l" rtl="0">
              <a:lnSpc>
                <a:spcPct val="100000"/>
              </a:lnSpc>
              <a:spcBef>
                <a:spcPts val="1000"/>
              </a:spcBef>
              <a:spcAft>
                <a:spcPts val="0"/>
              </a:spcAft>
              <a:buSzPts val="2875"/>
              <a:buChar char="•"/>
              <a:defRPr sz="2300"/>
            </a:lvl4pPr>
            <a:lvl5pPr marL="2286000" lvl="4" indent="-411162" algn="l" rtl="0">
              <a:lnSpc>
                <a:spcPct val="100000"/>
              </a:lnSpc>
              <a:spcBef>
                <a:spcPts val="1000"/>
              </a:spcBef>
              <a:spcAft>
                <a:spcPts val="0"/>
              </a:spcAft>
              <a:buSzPts val="2875"/>
              <a:buChar char="•"/>
              <a:defRPr sz="2300"/>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72" name="Google Shape;172;g5c17d38b96_1_2309"/>
          <p:cNvSpPr txBox="1">
            <a:spLocks noGrp="1"/>
          </p:cNvSpPr>
          <p:nvPr>
            <p:ph type="body" idx="13"/>
          </p:nvPr>
        </p:nvSpPr>
        <p:spPr>
          <a:xfrm>
            <a:off x="15846698" y="6335714"/>
            <a:ext cx="4891500" cy="979500"/>
          </a:xfrm>
          <a:prstGeom prst="rect">
            <a:avLst/>
          </a:prstGeom>
          <a:noFill/>
          <a:ln>
            <a:noFill/>
          </a:ln>
        </p:spPr>
        <p:txBody>
          <a:bodyPr spcFirstLastPara="1" wrap="square" lIns="91425" tIns="45700" rIns="91425" bIns="45700" anchor="t" anchorCtr="0"/>
          <a:lstStyle>
            <a:lvl1pPr marL="457200" lvl="0" indent="-228600" algn="ctr" rtl="0">
              <a:lnSpc>
                <a:spcPct val="100000"/>
              </a:lnSpc>
              <a:spcBef>
                <a:spcPts val="2000"/>
              </a:spcBef>
              <a:spcAft>
                <a:spcPts val="0"/>
              </a:spcAft>
              <a:buSzPts val="3750"/>
              <a:buNone/>
              <a:defRPr sz="3000" b="1"/>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73" name="Google Shape;173;g5c17d38b96_1_2309"/>
          <p:cNvSpPr txBox="1">
            <a:spLocks noGrp="1"/>
          </p:cNvSpPr>
          <p:nvPr>
            <p:ph type="body" idx="14"/>
          </p:nvPr>
        </p:nvSpPr>
        <p:spPr>
          <a:xfrm>
            <a:off x="17551627" y="4488116"/>
            <a:ext cx="1481400" cy="1158900"/>
          </a:xfrm>
          <a:prstGeom prst="rect">
            <a:avLst/>
          </a:prstGeom>
          <a:noFill/>
          <a:ln>
            <a:noFill/>
          </a:ln>
        </p:spPr>
        <p:txBody>
          <a:bodyPr spcFirstLastPara="1" wrap="square" lIns="91425" tIns="45700" rIns="91425" bIns="45700" anchor="ctr" anchorCtr="0"/>
          <a:lstStyle>
            <a:lvl1pPr marL="457200" lvl="0" indent="-228600" algn="ctr" rtl="0">
              <a:lnSpc>
                <a:spcPct val="100000"/>
              </a:lnSpc>
              <a:spcBef>
                <a:spcPts val="2000"/>
              </a:spcBef>
              <a:spcAft>
                <a:spcPts val="0"/>
              </a:spcAft>
              <a:buSzPts val="2250"/>
              <a:buNone/>
              <a:defRPr sz="1800" b="0">
                <a:solidFill>
                  <a:schemeClr val="lt1"/>
                </a:solidFill>
              </a:defRPr>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74" name="Google Shape;174;g5c17d38b96_1_2309"/>
          <p:cNvSpPr txBox="1">
            <a:spLocks noGrp="1"/>
          </p:cNvSpPr>
          <p:nvPr>
            <p:ph type="body" idx="15"/>
          </p:nvPr>
        </p:nvSpPr>
        <p:spPr>
          <a:xfrm>
            <a:off x="16996528" y="10518232"/>
            <a:ext cx="2591700" cy="748200"/>
          </a:xfrm>
          <a:prstGeom prst="rect">
            <a:avLst/>
          </a:prstGeom>
          <a:noFill/>
          <a:ln>
            <a:noFill/>
          </a:ln>
        </p:spPr>
        <p:txBody>
          <a:bodyPr spcFirstLastPara="1" wrap="square" lIns="91425" tIns="45700" rIns="91425" bIns="45700" anchor="ctr" anchorCtr="0"/>
          <a:lstStyle>
            <a:lvl1pPr marL="457200" lvl="0" indent="-228600" algn="ctr" rtl="0">
              <a:lnSpc>
                <a:spcPct val="100000"/>
              </a:lnSpc>
              <a:spcBef>
                <a:spcPts val="2000"/>
              </a:spcBef>
              <a:spcAft>
                <a:spcPts val="0"/>
              </a:spcAft>
              <a:buSzPts val="2250"/>
              <a:buNone/>
              <a:defRPr sz="1800" b="0">
                <a:solidFill>
                  <a:schemeClr val="dk2"/>
                </a:solidFill>
              </a:defRPr>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 Circle Points">
  <p:cSld name="4 Circle Points">
    <p:spTree>
      <p:nvGrpSpPr>
        <p:cNvPr id="1" name="Shape 175"/>
        <p:cNvGrpSpPr/>
        <p:nvPr/>
      </p:nvGrpSpPr>
      <p:grpSpPr>
        <a:xfrm>
          <a:off x="0" y="0"/>
          <a:ext cx="0" cy="0"/>
          <a:chOff x="0" y="0"/>
          <a:chExt cx="0" cy="0"/>
        </a:xfrm>
      </p:grpSpPr>
      <p:sp>
        <p:nvSpPr>
          <p:cNvPr id="176" name="Google Shape;176;g5c17d38b96_1_2329"/>
          <p:cNvSpPr txBox="1">
            <a:spLocks noGrp="1"/>
          </p:cNvSpPr>
          <p:nvPr>
            <p:ph type="title"/>
          </p:nvPr>
        </p:nvSpPr>
        <p:spPr>
          <a:xfrm>
            <a:off x="2162775" y="2648125"/>
            <a:ext cx="9585600" cy="2989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accent1"/>
              </a:buClr>
              <a:buSzPts val="1800"/>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pic>
        <p:nvPicPr>
          <p:cNvPr id="177" name="Google Shape;177;g5c17d38b96_1_2329" descr="Image"/>
          <p:cNvPicPr preferRelativeResize="0"/>
          <p:nvPr/>
        </p:nvPicPr>
        <p:blipFill rotWithShape="1">
          <a:blip r:embed="rId2">
            <a:alphaModFix/>
          </a:blip>
          <a:srcRect/>
          <a:stretch/>
        </p:blipFill>
        <p:spPr>
          <a:xfrm rot="-5400000">
            <a:off x="-932054" y="1822493"/>
            <a:ext cx="3750793" cy="105067"/>
          </a:xfrm>
          <a:prstGeom prst="rect">
            <a:avLst/>
          </a:prstGeom>
          <a:noFill/>
          <a:ln>
            <a:noFill/>
          </a:ln>
        </p:spPr>
      </p:pic>
      <p:pic>
        <p:nvPicPr>
          <p:cNvPr id="178" name="Google Shape;178;g5c17d38b96_1_2329" descr="Image"/>
          <p:cNvPicPr preferRelativeResize="0"/>
          <p:nvPr/>
        </p:nvPicPr>
        <p:blipFill rotWithShape="1">
          <a:blip r:embed="rId2">
            <a:alphaModFix/>
          </a:blip>
          <a:srcRect/>
          <a:stretch/>
        </p:blipFill>
        <p:spPr>
          <a:xfrm rot="-5400000">
            <a:off x="-932054" y="3808302"/>
            <a:ext cx="3750793" cy="105068"/>
          </a:xfrm>
          <a:prstGeom prst="rect">
            <a:avLst/>
          </a:prstGeom>
          <a:noFill/>
          <a:ln>
            <a:noFill/>
          </a:ln>
        </p:spPr>
      </p:pic>
      <p:sp>
        <p:nvSpPr>
          <p:cNvPr id="179" name="Google Shape;179;g5c17d38b96_1_2329"/>
          <p:cNvSpPr txBox="1">
            <a:spLocks noGrp="1"/>
          </p:cNvSpPr>
          <p:nvPr>
            <p:ph type="body" idx="1"/>
          </p:nvPr>
        </p:nvSpPr>
        <p:spPr>
          <a:xfrm>
            <a:off x="3291411" y="7371524"/>
            <a:ext cx="8457000" cy="16002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2000"/>
              </a:spcBef>
              <a:spcAft>
                <a:spcPts val="0"/>
              </a:spcAft>
              <a:buSzPts val="2875"/>
              <a:buNone/>
              <a:defRPr sz="2300"/>
            </a:lvl1pPr>
            <a:lvl2pPr marL="914400" lvl="1" indent="-411162" algn="l" rtl="0">
              <a:lnSpc>
                <a:spcPct val="100000"/>
              </a:lnSpc>
              <a:spcBef>
                <a:spcPts val="1000"/>
              </a:spcBef>
              <a:spcAft>
                <a:spcPts val="0"/>
              </a:spcAft>
              <a:buSzPts val="2875"/>
              <a:buChar char="•"/>
              <a:defRPr sz="2300"/>
            </a:lvl2pPr>
            <a:lvl3pPr marL="1371600" lvl="2" indent="-411162" algn="l" rtl="0">
              <a:lnSpc>
                <a:spcPct val="100000"/>
              </a:lnSpc>
              <a:spcBef>
                <a:spcPts val="1000"/>
              </a:spcBef>
              <a:spcAft>
                <a:spcPts val="0"/>
              </a:spcAft>
              <a:buSzPts val="2875"/>
              <a:buChar char="•"/>
              <a:defRPr sz="2300"/>
            </a:lvl3pPr>
            <a:lvl4pPr marL="1828800" lvl="3" indent="-411162" algn="l" rtl="0">
              <a:lnSpc>
                <a:spcPct val="100000"/>
              </a:lnSpc>
              <a:spcBef>
                <a:spcPts val="1000"/>
              </a:spcBef>
              <a:spcAft>
                <a:spcPts val="0"/>
              </a:spcAft>
              <a:buSzPts val="2875"/>
              <a:buChar char="•"/>
              <a:defRPr sz="2300"/>
            </a:lvl4pPr>
            <a:lvl5pPr marL="2286000" lvl="4" indent="-411162" algn="l" rtl="0">
              <a:lnSpc>
                <a:spcPct val="100000"/>
              </a:lnSpc>
              <a:spcBef>
                <a:spcPts val="1000"/>
              </a:spcBef>
              <a:spcAft>
                <a:spcPts val="0"/>
              </a:spcAft>
              <a:buSzPts val="2875"/>
              <a:buChar char="•"/>
              <a:defRPr sz="2300"/>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80" name="Google Shape;180;g5c17d38b96_1_2329"/>
          <p:cNvSpPr txBox="1">
            <a:spLocks noGrp="1"/>
          </p:cNvSpPr>
          <p:nvPr>
            <p:ph type="body" idx="2"/>
          </p:nvPr>
        </p:nvSpPr>
        <p:spPr>
          <a:xfrm>
            <a:off x="3291412" y="6798438"/>
            <a:ext cx="5263800" cy="5223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0"/>
              </a:spcBef>
              <a:spcAft>
                <a:spcPts val="0"/>
              </a:spcAft>
              <a:buSzPts val="3750"/>
              <a:buNone/>
              <a:defRPr sz="3000" b="1"/>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81" name="Google Shape;181;g5c17d38b96_1_2329"/>
          <p:cNvSpPr/>
          <p:nvPr/>
        </p:nvSpPr>
        <p:spPr>
          <a:xfrm>
            <a:off x="2162784" y="6645538"/>
            <a:ext cx="828000" cy="828000"/>
          </a:xfrm>
          <a:prstGeom prst="ellipse">
            <a:avLst/>
          </a:prstGeom>
          <a:solidFill>
            <a:srgbClr val="0BC3D7"/>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182" name="Google Shape;182;g5c17d38b96_1_2329"/>
          <p:cNvSpPr txBox="1">
            <a:spLocks noGrp="1"/>
          </p:cNvSpPr>
          <p:nvPr>
            <p:ph type="body" idx="3"/>
          </p:nvPr>
        </p:nvSpPr>
        <p:spPr>
          <a:xfrm>
            <a:off x="3291411" y="10637239"/>
            <a:ext cx="8457000" cy="16002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2000"/>
              </a:spcBef>
              <a:spcAft>
                <a:spcPts val="0"/>
              </a:spcAft>
              <a:buSzPts val="2875"/>
              <a:buNone/>
              <a:defRPr sz="2300"/>
            </a:lvl1pPr>
            <a:lvl2pPr marL="914400" lvl="1" indent="-411162" algn="l" rtl="0">
              <a:lnSpc>
                <a:spcPct val="100000"/>
              </a:lnSpc>
              <a:spcBef>
                <a:spcPts val="1000"/>
              </a:spcBef>
              <a:spcAft>
                <a:spcPts val="0"/>
              </a:spcAft>
              <a:buSzPts val="2875"/>
              <a:buChar char="•"/>
              <a:defRPr sz="2300"/>
            </a:lvl2pPr>
            <a:lvl3pPr marL="1371600" lvl="2" indent="-411162" algn="l" rtl="0">
              <a:lnSpc>
                <a:spcPct val="100000"/>
              </a:lnSpc>
              <a:spcBef>
                <a:spcPts val="1000"/>
              </a:spcBef>
              <a:spcAft>
                <a:spcPts val="0"/>
              </a:spcAft>
              <a:buSzPts val="2875"/>
              <a:buChar char="•"/>
              <a:defRPr sz="2300"/>
            </a:lvl3pPr>
            <a:lvl4pPr marL="1828800" lvl="3" indent="-411162" algn="l" rtl="0">
              <a:lnSpc>
                <a:spcPct val="100000"/>
              </a:lnSpc>
              <a:spcBef>
                <a:spcPts val="1000"/>
              </a:spcBef>
              <a:spcAft>
                <a:spcPts val="0"/>
              </a:spcAft>
              <a:buSzPts val="2875"/>
              <a:buChar char="•"/>
              <a:defRPr sz="2300"/>
            </a:lvl4pPr>
            <a:lvl5pPr marL="2286000" lvl="4" indent="-411162" algn="l" rtl="0">
              <a:lnSpc>
                <a:spcPct val="100000"/>
              </a:lnSpc>
              <a:spcBef>
                <a:spcPts val="1000"/>
              </a:spcBef>
              <a:spcAft>
                <a:spcPts val="0"/>
              </a:spcAft>
              <a:buSzPts val="2875"/>
              <a:buChar char="•"/>
              <a:defRPr sz="2300"/>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83" name="Google Shape;183;g5c17d38b96_1_2329"/>
          <p:cNvSpPr txBox="1">
            <a:spLocks noGrp="1"/>
          </p:cNvSpPr>
          <p:nvPr>
            <p:ph type="body" idx="4"/>
          </p:nvPr>
        </p:nvSpPr>
        <p:spPr>
          <a:xfrm>
            <a:off x="3291412" y="10064153"/>
            <a:ext cx="5263800" cy="5223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0"/>
              </a:spcBef>
              <a:spcAft>
                <a:spcPts val="0"/>
              </a:spcAft>
              <a:buSzPts val="3750"/>
              <a:buNone/>
              <a:defRPr sz="3000" b="1"/>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84" name="Google Shape;184;g5c17d38b96_1_2329"/>
          <p:cNvSpPr/>
          <p:nvPr/>
        </p:nvSpPr>
        <p:spPr>
          <a:xfrm>
            <a:off x="2162784" y="9911253"/>
            <a:ext cx="828000" cy="828000"/>
          </a:xfrm>
          <a:prstGeom prst="ellipse">
            <a:avLst/>
          </a:prstGeom>
          <a:solidFill>
            <a:srgbClr val="0BC3D7"/>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185" name="Google Shape;185;g5c17d38b96_1_2329"/>
          <p:cNvSpPr txBox="1">
            <a:spLocks noGrp="1"/>
          </p:cNvSpPr>
          <p:nvPr>
            <p:ph type="body" idx="5"/>
          </p:nvPr>
        </p:nvSpPr>
        <p:spPr>
          <a:xfrm>
            <a:off x="14132173" y="7371524"/>
            <a:ext cx="8457000" cy="16002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2000"/>
              </a:spcBef>
              <a:spcAft>
                <a:spcPts val="0"/>
              </a:spcAft>
              <a:buSzPts val="2875"/>
              <a:buNone/>
              <a:defRPr sz="2300"/>
            </a:lvl1pPr>
            <a:lvl2pPr marL="914400" lvl="1" indent="-411162" algn="l" rtl="0">
              <a:lnSpc>
                <a:spcPct val="100000"/>
              </a:lnSpc>
              <a:spcBef>
                <a:spcPts val="1000"/>
              </a:spcBef>
              <a:spcAft>
                <a:spcPts val="0"/>
              </a:spcAft>
              <a:buSzPts val="2875"/>
              <a:buChar char="•"/>
              <a:defRPr sz="2300"/>
            </a:lvl2pPr>
            <a:lvl3pPr marL="1371600" lvl="2" indent="-411162" algn="l" rtl="0">
              <a:lnSpc>
                <a:spcPct val="100000"/>
              </a:lnSpc>
              <a:spcBef>
                <a:spcPts val="1000"/>
              </a:spcBef>
              <a:spcAft>
                <a:spcPts val="0"/>
              </a:spcAft>
              <a:buSzPts val="2875"/>
              <a:buChar char="•"/>
              <a:defRPr sz="2300"/>
            </a:lvl3pPr>
            <a:lvl4pPr marL="1828800" lvl="3" indent="-411162" algn="l" rtl="0">
              <a:lnSpc>
                <a:spcPct val="100000"/>
              </a:lnSpc>
              <a:spcBef>
                <a:spcPts val="1000"/>
              </a:spcBef>
              <a:spcAft>
                <a:spcPts val="0"/>
              </a:spcAft>
              <a:buSzPts val="2875"/>
              <a:buChar char="•"/>
              <a:defRPr sz="2300"/>
            </a:lvl4pPr>
            <a:lvl5pPr marL="2286000" lvl="4" indent="-411162" algn="l" rtl="0">
              <a:lnSpc>
                <a:spcPct val="100000"/>
              </a:lnSpc>
              <a:spcBef>
                <a:spcPts val="1000"/>
              </a:spcBef>
              <a:spcAft>
                <a:spcPts val="0"/>
              </a:spcAft>
              <a:buSzPts val="2875"/>
              <a:buChar char="•"/>
              <a:defRPr sz="2300"/>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86" name="Google Shape;186;g5c17d38b96_1_2329"/>
          <p:cNvSpPr txBox="1">
            <a:spLocks noGrp="1"/>
          </p:cNvSpPr>
          <p:nvPr>
            <p:ph type="body" idx="6"/>
          </p:nvPr>
        </p:nvSpPr>
        <p:spPr>
          <a:xfrm>
            <a:off x="14132173" y="6798438"/>
            <a:ext cx="5263800" cy="5223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0"/>
              </a:spcBef>
              <a:spcAft>
                <a:spcPts val="0"/>
              </a:spcAft>
              <a:buSzPts val="3750"/>
              <a:buNone/>
              <a:defRPr sz="3000" b="1"/>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87" name="Google Shape;187;g5c17d38b96_1_2329"/>
          <p:cNvSpPr/>
          <p:nvPr/>
        </p:nvSpPr>
        <p:spPr>
          <a:xfrm>
            <a:off x="12999768" y="6645538"/>
            <a:ext cx="828000" cy="828000"/>
          </a:xfrm>
          <a:prstGeom prst="ellipse">
            <a:avLst/>
          </a:prstGeom>
          <a:solidFill>
            <a:srgbClr val="0BC3D7"/>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188" name="Google Shape;188;g5c17d38b96_1_2329"/>
          <p:cNvSpPr txBox="1">
            <a:spLocks noGrp="1"/>
          </p:cNvSpPr>
          <p:nvPr>
            <p:ph type="body" idx="7"/>
          </p:nvPr>
        </p:nvSpPr>
        <p:spPr>
          <a:xfrm>
            <a:off x="14132173" y="10637239"/>
            <a:ext cx="8457000" cy="16002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2000"/>
              </a:spcBef>
              <a:spcAft>
                <a:spcPts val="0"/>
              </a:spcAft>
              <a:buSzPts val="2875"/>
              <a:buNone/>
              <a:defRPr sz="2300"/>
            </a:lvl1pPr>
            <a:lvl2pPr marL="914400" lvl="1" indent="-411162" algn="l" rtl="0">
              <a:lnSpc>
                <a:spcPct val="100000"/>
              </a:lnSpc>
              <a:spcBef>
                <a:spcPts val="1000"/>
              </a:spcBef>
              <a:spcAft>
                <a:spcPts val="0"/>
              </a:spcAft>
              <a:buSzPts val="2875"/>
              <a:buChar char="•"/>
              <a:defRPr sz="2300"/>
            </a:lvl2pPr>
            <a:lvl3pPr marL="1371600" lvl="2" indent="-411162" algn="l" rtl="0">
              <a:lnSpc>
                <a:spcPct val="100000"/>
              </a:lnSpc>
              <a:spcBef>
                <a:spcPts val="1000"/>
              </a:spcBef>
              <a:spcAft>
                <a:spcPts val="0"/>
              </a:spcAft>
              <a:buSzPts val="2875"/>
              <a:buChar char="•"/>
              <a:defRPr sz="2300"/>
            </a:lvl3pPr>
            <a:lvl4pPr marL="1828800" lvl="3" indent="-411162" algn="l" rtl="0">
              <a:lnSpc>
                <a:spcPct val="100000"/>
              </a:lnSpc>
              <a:spcBef>
                <a:spcPts val="1000"/>
              </a:spcBef>
              <a:spcAft>
                <a:spcPts val="0"/>
              </a:spcAft>
              <a:buSzPts val="2875"/>
              <a:buChar char="•"/>
              <a:defRPr sz="2300"/>
            </a:lvl4pPr>
            <a:lvl5pPr marL="2286000" lvl="4" indent="-411162" algn="l" rtl="0">
              <a:lnSpc>
                <a:spcPct val="100000"/>
              </a:lnSpc>
              <a:spcBef>
                <a:spcPts val="1000"/>
              </a:spcBef>
              <a:spcAft>
                <a:spcPts val="0"/>
              </a:spcAft>
              <a:buSzPts val="2875"/>
              <a:buChar char="•"/>
              <a:defRPr sz="2300"/>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89" name="Google Shape;189;g5c17d38b96_1_2329"/>
          <p:cNvSpPr txBox="1">
            <a:spLocks noGrp="1"/>
          </p:cNvSpPr>
          <p:nvPr>
            <p:ph type="body" idx="8"/>
          </p:nvPr>
        </p:nvSpPr>
        <p:spPr>
          <a:xfrm>
            <a:off x="14132173" y="10064153"/>
            <a:ext cx="5263800" cy="5223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0"/>
              </a:spcBef>
              <a:spcAft>
                <a:spcPts val="0"/>
              </a:spcAft>
              <a:buSzPts val="3750"/>
              <a:buNone/>
              <a:defRPr sz="3000" b="1"/>
            </a:lvl1pPr>
            <a:lvl2pPr marL="914400" lvl="1" indent="-371475" algn="l" rtl="0">
              <a:lnSpc>
                <a:spcPct val="100000"/>
              </a:lnSpc>
              <a:spcBef>
                <a:spcPts val="1000"/>
              </a:spcBef>
              <a:spcAft>
                <a:spcPts val="0"/>
              </a:spcAft>
              <a:buSzPts val="2250"/>
              <a:buChar char="•"/>
              <a:defRPr/>
            </a:lvl2pPr>
            <a:lvl3pPr marL="1371600" lvl="2" indent="-371475" algn="l" rtl="0">
              <a:lnSpc>
                <a:spcPct val="100000"/>
              </a:lnSpc>
              <a:spcBef>
                <a:spcPts val="1000"/>
              </a:spcBef>
              <a:spcAft>
                <a:spcPts val="0"/>
              </a:spcAft>
              <a:buSzPts val="2250"/>
              <a:buChar char="•"/>
              <a:defRPr/>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190" name="Google Shape;190;g5c17d38b96_1_2329"/>
          <p:cNvSpPr/>
          <p:nvPr/>
        </p:nvSpPr>
        <p:spPr>
          <a:xfrm>
            <a:off x="13003546" y="9911253"/>
            <a:ext cx="828000" cy="828000"/>
          </a:xfrm>
          <a:prstGeom prst="ellipse">
            <a:avLst/>
          </a:prstGeom>
          <a:solidFill>
            <a:srgbClr val="0BC3D7"/>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191" name="Google Shape;191;g5c17d38b96_1_2329"/>
          <p:cNvSpPr txBox="1">
            <a:spLocks noGrp="1"/>
          </p:cNvSpPr>
          <p:nvPr>
            <p:ph type="subTitle" idx="9"/>
          </p:nvPr>
        </p:nvSpPr>
        <p:spPr>
          <a:xfrm>
            <a:off x="2162775" y="1985450"/>
            <a:ext cx="4910400" cy="614400"/>
          </a:xfrm>
          <a:prstGeom prst="rect">
            <a:avLst/>
          </a:prstGeom>
          <a:noFill/>
          <a:ln>
            <a:noFill/>
          </a:ln>
        </p:spPr>
        <p:txBody>
          <a:bodyPr spcFirstLastPara="1" wrap="square" lIns="91425" tIns="91425" rIns="91425" bIns="91425" anchor="ctr" anchorCtr="0"/>
          <a:lstStyle>
            <a:lvl1pPr lvl="0" algn="l" rtl="0">
              <a:lnSpc>
                <a:spcPct val="140000"/>
              </a:lnSpc>
              <a:spcBef>
                <a:spcPts val="0"/>
              </a:spcBef>
              <a:spcAft>
                <a:spcPts val="0"/>
              </a:spcAft>
              <a:buSzPts val="3200"/>
              <a:buNone/>
              <a:defRPr sz="2200">
                <a:solidFill>
                  <a:schemeClr val="accent6"/>
                </a:solidFill>
              </a:defRPr>
            </a:lvl1pPr>
            <a:lvl2pPr lvl="1" algn="l" rtl="0">
              <a:lnSpc>
                <a:spcPct val="140000"/>
              </a:lnSpc>
              <a:spcBef>
                <a:spcPts val="0"/>
              </a:spcBef>
              <a:spcAft>
                <a:spcPts val="0"/>
              </a:spcAft>
              <a:buSzPts val="3000"/>
              <a:buNone/>
              <a:defRPr sz="2200">
                <a:solidFill>
                  <a:schemeClr val="accent6"/>
                </a:solidFill>
              </a:defRPr>
            </a:lvl2pPr>
            <a:lvl3pPr lvl="2" algn="l" rtl="0">
              <a:lnSpc>
                <a:spcPct val="140000"/>
              </a:lnSpc>
              <a:spcBef>
                <a:spcPts val="0"/>
              </a:spcBef>
              <a:spcAft>
                <a:spcPts val="0"/>
              </a:spcAft>
              <a:buSzPts val="2800"/>
              <a:buNone/>
              <a:defRPr sz="2200">
                <a:solidFill>
                  <a:schemeClr val="accent6"/>
                </a:solidFill>
              </a:defRPr>
            </a:lvl3pPr>
            <a:lvl4pPr lvl="3" algn="l" rtl="0">
              <a:lnSpc>
                <a:spcPct val="140000"/>
              </a:lnSpc>
              <a:spcBef>
                <a:spcPts val="0"/>
              </a:spcBef>
              <a:spcAft>
                <a:spcPts val="0"/>
              </a:spcAft>
              <a:buSzPts val="2400"/>
              <a:buNone/>
              <a:defRPr sz="2200">
                <a:solidFill>
                  <a:schemeClr val="accent6"/>
                </a:solidFill>
              </a:defRPr>
            </a:lvl4pPr>
            <a:lvl5pPr lvl="4" algn="l" rtl="0">
              <a:lnSpc>
                <a:spcPct val="140000"/>
              </a:lnSpc>
              <a:spcBef>
                <a:spcPts val="0"/>
              </a:spcBef>
              <a:spcAft>
                <a:spcPts val="0"/>
              </a:spcAft>
              <a:buSzPts val="2400"/>
              <a:buNone/>
              <a:defRPr sz="2200">
                <a:solidFill>
                  <a:schemeClr val="accent6"/>
                </a:solidFill>
              </a:defRPr>
            </a:lvl5pPr>
            <a:lvl6pPr lvl="5" algn="l" rtl="0">
              <a:lnSpc>
                <a:spcPct val="140000"/>
              </a:lnSpc>
              <a:spcBef>
                <a:spcPts val="0"/>
              </a:spcBef>
              <a:spcAft>
                <a:spcPts val="0"/>
              </a:spcAft>
              <a:buSzPts val="2400"/>
              <a:buNone/>
              <a:defRPr sz="2200">
                <a:solidFill>
                  <a:schemeClr val="accent6"/>
                </a:solidFill>
              </a:defRPr>
            </a:lvl6pPr>
            <a:lvl7pPr lvl="6" algn="l" rtl="0">
              <a:lnSpc>
                <a:spcPct val="140000"/>
              </a:lnSpc>
              <a:spcBef>
                <a:spcPts val="0"/>
              </a:spcBef>
              <a:spcAft>
                <a:spcPts val="0"/>
              </a:spcAft>
              <a:buSzPts val="2400"/>
              <a:buNone/>
              <a:defRPr sz="2200">
                <a:solidFill>
                  <a:schemeClr val="accent6"/>
                </a:solidFill>
              </a:defRPr>
            </a:lvl7pPr>
            <a:lvl8pPr lvl="7" algn="l" rtl="0">
              <a:lnSpc>
                <a:spcPct val="140000"/>
              </a:lnSpc>
              <a:spcBef>
                <a:spcPts val="0"/>
              </a:spcBef>
              <a:spcAft>
                <a:spcPts val="0"/>
              </a:spcAft>
              <a:buSzPts val="2400"/>
              <a:buNone/>
              <a:defRPr sz="2200">
                <a:solidFill>
                  <a:schemeClr val="accent6"/>
                </a:solidFill>
              </a:defRPr>
            </a:lvl8pPr>
            <a:lvl9pPr lvl="8" algn="l" rtl="0">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92"/>
        <p:cNvGrpSpPr/>
        <p:nvPr/>
      </p:nvGrpSpPr>
      <p:grpSpPr>
        <a:xfrm>
          <a:off x="0" y="0"/>
          <a:ext cx="0" cy="0"/>
          <a:chOff x="0" y="0"/>
          <a:chExt cx="0" cy="0"/>
        </a:xfrm>
      </p:grpSpPr>
      <p:sp>
        <p:nvSpPr>
          <p:cNvPr id="193" name="Google Shape;193;g5c17d38b96_1_2346"/>
          <p:cNvSpPr txBox="1">
            <a:spLocks noGrp="1"/>
          </p:cNvSpPr>
          <p:nvPr>
            <p:ph type="title"/>
          </p:nvPr>
        </p:nvSpPr>
        <p:spPr>
          <a:xfrm>
            <a:off x="12799925" y="2743200"/>
            <a:ext cx="9142800" cy="22866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accent1"/>
              </a:buClr>
              <a:buSzPts val="1800"/>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sp>
        <p:nvSpPr>
          <p:cNvPr id="194" name="Google Shape;194;g5c17d38b96_1_2346"/>
          <p:cNvSpPr/>
          <p:nvPr/>
        </p:nvSpPr>
        <p:spPr>
          <a:xfrm>
            <a:off x="4517" y="-8635"/>
            <a:ext cx="9955602" cy="13733280"/>
          </a:xfrm>
          <a:custGeom>
            <a:avLst/>
            <a:gdLst/>
            <a:ahLst/>
            <a:cxnLst/>
            <a:rect l="l" t="t" r="r" b="b"/>
            <a:pathLst>
              <a:path w="21600" h="21600" extrusionOk="0">
                <a:moveTo>
                  <a:pt x="0" y="0"/>
                </a:moveTo>
                <a:lnTo>
                  <a:pt x="6998" y="0"/>
                </a:lnTo>
                <a:lnTo>
                  <a:pt x="21600" y="21600"/>
                </a:lnTo>
                <a:lnTo>
                  <a:pt x="0" y="21600"/>
                </a:lnTo>
                <a:lnTo>
                  <a:pt x="0" y="0"/>
                </a:lnTo>
                <a:close/>
              </a:path>
            </a:pathLst>
          </a:custGeom>
          <a:solidFill>
            <a:schemeClr val="accent1"/>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accent1"/>
              </a:solidFill>
              <a:latin typeface="Arial"/>
              <a:ea typeface="Arial"/>
              <a:cs typeface="Arial"/>
              <a:sym typeface="Arial"/>
            </a:endParaRPr>
          </a:p>
        </p:txBody>
      </p:sp>
      <p:sp>
        <p:nvSpPr>
          <p:cNvPr id="195" name="Google Shape;195;g5c17d38b96_1_2346"/>
          <p:cNvSpPr txBox="1">
            <a:spLocks noGrp="1"/>
          </p:cNvSpPr>
          <p:nvPr>
            <p:ph type="subTitle" idx="1"/>
          </p:nvPr>
        </p:nvSpPr>
        <p:spPr>
          <a:xfrm>
            <a:off x="12799925" y="2128800"/>
            <a:ext cx="4910400" cy="614400"/>
          </a:xfrm>
          <a:prstGeom prst="rect">
            <a:avLst/>
          </a:prstGeom>
          <a:noFill/>
          <a:ln>
            <a:noFill/>
          </a:ln>
        </p:spPr>
        <p:txBody>
          <a:bodyPr spcFirstLastPara="1" wrap="square" lIns="91425" tIns="91425" rIns="91425" bIns="91425" anchor="ctr" anchorCtr="0"/>
          <a:lstStyle>
            <a:lvl1pPr lvl="0" algn="l" rtl="0">
              <a:lnSpc>
                <a:spcPct val="140000"/>
              </a:lnSpc>
              <a:spcBef>
                <a:spcPts val="0"/>
              </a:spcBef>
              <a:spcAft>
                <a:spcPts val="0"/>
              </a:spcAft>
              <a:buSzPts val="3200"/>
              <a:buNone/>
              <a:defRPr sz="2200">
                <a:solidFill>
                  <a:schemeClr val="accent6"/>
                </a:solidFill>
              </a:defRPr>
            </a:lvl1pPr>
            <a:lvl2pPr lvl="1" algn="l" rtl="0">
              <a:lnSpc>
                <a:spcPct val="140000"/>
              </a:lnSpc>
              <a:spcBef>
                <a:spcPts val="0"/>
              </a:spcBef>
              <a:spcAft>
                <a:spcPts val="0"/>
              </a:spcAft>
              <a:buSzPts val="3000"/>
              <a:buNone/>
              <a:defRPr sz="2200">
                <a:solidFill>
                  <a:schemeClr val="accent6"/>
                </a:solidFill>
              </a:defRPr>
            </a:lvl2pPr>
            <a:lvl3pPr lvl="2" algn="l" rtl="0">
              <a:lnSpc>
                <a:spcPct val="140000"/>
              </a:lnSpc>
              <a:spcBef>
                <a:spcPts val="0"/>
              </a:spcBef>
              <a:spcAft>
                <a:spcPts val="0"/>
              </a:spcAft>
              <a:buSzPts val="2800"/>
              <a:buNone/>
              <a:defRPr sz="2200">
                <a:solidFill>
                  <a:schemeClr val="accent6"/>
                </a:solidFill>
              </a:defRPr>
            </a:lvl3pPr>
            <a:lvl4pPr lvl="3" algn="l" rtl="0">
              <a:lnSpc>
                <a:spcPct val="140000"/>
              </a:lnSpc>
              <a:spcBef>
                <a:spcPts val="0"/>
              </a:spcBef>
              <a:spcAft>
                <a:spcPts val="0"/>
              </a:spcAft>
              <a:buSzPts val="2400"/>
              <a:buNone/>
              <a:defRPr sz="2200">
                <a:solidFill>
                  <a:schemeClr val="accent6"/>
                </a:solidFill>
              </a:defRPr>
            </a:lvl4pPr>
            <a:lvl5pPr lvl="4" algn="l" rtl="0">
              <a:lnSpc>
                <a:spcPct val="140000"/>
              </a:lnSpc>
              <a:spcBef>
                <a:spcPts val="0"/>
              </a:spcBef>
              <a:spcAft>
                <a:spcPts val="0"/>
              </a:spcAft>
              <a:buSzPts val="2400"/>
              <a:buNone/>
              <a:defRPr sz="2200">
                <a:solidFill>
                  <a:schemeClr val="accent6"/>
                </a:solidFill>
              </a:defRPr>
            </a:lvl5pPr>
            <a:lvl6pPr lvl="5" algn="l" rtl="0">
              <a:lnSpc>
                <a:spcPct val="140000"/>
              </a:lnSpc>
              <a:spcBef>
                <a:spcPts val="0"/>
              </a:spcBef>
              <a:spcAft>
                <a:spcPts val="0"/>
              </a:spcAft>
              <a:buSzPts val="2400"/>
              <a:buNone/>
              <a:defRPr sz="2200">
                <a:solidFill>
                  <a:schemeClr val="accent6"/>
                </a:solidFill>
              </a:defRPr>
            </a:lvl6pPr>
            <a:lvl7pPr lvl="6" algn="l" rtl="0">
              <a:lnSpc>
                <a:spcPct val="140000"/>
              </a:lnSpc>
              <a:spcBef>
                <a:spcPts val="0"/>
              </a:spcBef>
              <a:spcAft>
                <a:spcPts val="0"/>
              </a:spcAft>
              <a:buSzPts val="2400"/>
              <a:buNone/>
              <a:defRPr sz="2200">
                <a:solidFill>
                  <a:schemeClr val="accent6"/>
                </a:solidFill>
              </a:defRPr>
            </a:lvl7pPr>
            <a:lvl8pPr lvl="7" algn="l" rtl="0">
              <a:lnSpc>
                <a:spcPct val="140000"/>
              </a:lnSpc>
              <a:spcBef>
                <a:spcPts val="0"/>
              </a:spcBef>
              <a:spcAft>
                <a:spcPts val="0"/>
              </a:spcAft>
              <a:buSzPts val="2400"/>
              <a:buNone/>
              <a:defRPr sz="2200">
                <a:solidFill>
                  <a:schemeClr val="accent6"/>
                </a:solidFill>
              </a:defRPr>
            </a:lvl8pPr>
            <a:lvl9pPr lvl="8" algn="l" rtl="0">
              <a:lnSpc>
                <a:spcPct val="140000"/>
              </a:lnSpc>
              <a:spcBef>
                <a:spcPts val="0"/>
              </a:spcBef>
              <a:spcAft>
                <a:spcPts val="0"/>
              </a:spcAft>
              <a:buSzPts val="2400"/>
              <a:buNone/>
              <a:defRPr sz="2200">
                <a:solidFill>
                  <a:schemeClr val="accent6"/>
                </a:solidFill>
              </a:defRPr>
            </a:lvl9pPr>
          </a:lstStyle>
          <a:p>
            <a:endParaRPr/>
          </a:p>
        </p:txBody>
      </p:sp>
      <p:sp>
        <p:nvSpPr>
          <p:cNvPr id="196" name="Google Shape;196;g5c17d38b96_1_2346"/>
          <p:cNvSpPr txBox="1">
            <a:spLocks noGrp="1"/>
          </p:cNvSpPr>
          <p:nvPr>
            <p:ph type="body" idx="2"/>
          </p:nvPr>
        </p:nvSpPr>
        <p:spPr>
          <a:xfrm>
            <a:off x="12799925" y="5856025"/>
            <a:ext cx="9142800" cy="64977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Right column, no image">
  <p:cSld name="Right column, no image">
    <p:spTree>
      <p:nvGrpSpPr>
        <p:cNvPr id="1" name="Shape 197"/>
        <p:cNvGrpSpPr/>
        <p:nvPr/>
      </p:nvGrpSpPr>
      <p:grpSpPr>
        <a:xfrm>
          <a:off x="0" y="0"/>
          <a:ext cx="0" cy="0"/>
          <a:chOff x="0" y="0"/>
          <a:chExt cx="0" cy="0"/>
        </a:xfrm>
      </p:grpSpPr>
      <p:sp>
        <p:nvSpPr>
          <p:cNvPr id="198" name="Google Shape;198;g5c17d38b96_1_2351"/>
          <p:cNvSpPr txBox="1">
            <a:spLocks noGrp="1"/>
          </p:cNvSpPr>
          <p:nvPr>
            <p:ph type="title"/>
          </p:nvPr>
        </p:nvSpPr>
        <p:spPr>
          <a:xfrm>
            <a:off x="1677775" y="2743200"/>
            <a:ext cx="7085700" cy="2701200"/>
          </a:xfrm>
          <a:prstGeom prst="rect">
            <a:avLst/>
          </a:prstGeom>
          <a:noFill/>
          <a:ln>
            <a:noFill/>
          </a:ln>
        </p:spPr>
        <p:txBody>
          <a:bodyPr spcFirstLastPara="1" wrap="square" lIns="91425" tIns="45700" rIns="91425" bIns="45700" anchor="b" anchorCtr="0"/>
          <a:lstStyle>
            <a:lvl1pPr lvl="0" algn="r" rtl="0">
              <a:lnSpc>
                <a:spcPct val="90000"/>
              </a:lnSpc>
              <a:spcBef>
                <a:spcPts val="0"/>
              </a:spcBef>
              <a:spcAft>
                <a:spcPts val="0"/>
              </a:spcAft>
              <a:buClr>
                <a:schemeClr val="accent1"/>
              </a:buClr>
              <a:buSzPts val="8000"/>
              <a:buFont typeface="Arial"/>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pic>
        <p:nvPicPr>
          <p:cNvPr id="199" name="Google Shape;199;g5c17d38b96_1_2351" descr="Pattern_Trim.jpg"/>
          <p:cNvPicPr preferRelativeResize="0"/>
          <p:nvPr/>
        </p:nvPicPr>
        <p:blipFill rotWithShape="1">
          <a:blip r:embed="rId2">
            <a:alphaModFix/>
          </a:blip>
          <a:srcRect b="74444"/>
          <a:stretch/>
        </p:blipFill>
        <p:spPr>
          <a:xfrm>
            <a:off x="10680275" y="10210800"/>
            <a:ext cx="5082949" cy="3505199"/>
          </a:xfrm>
          <a:prstGeom prst="rect">
            <a:avLst/>
          </a:prstGeom>
          <a:noFill/>
          <a:ln>
            <a:noFill/>
          </a:ln>
        </p:spPr>
      </p:pic>
      <p:pic>
        <p:nvPicPr>
          <p:cNvPr id="200" name="Google Shape;200;g5c17d38b96_1_2351" descr="Pattern_Trim.jpg"/>
          <p:cNvPicPr preferRelativeResize="0"/>
          <p:nvPr/>
        </p:nvPicPr>
        <p:blipFill rotWithShape="1">
          <a:blip r:embed="rId2">
            <a:alphaModFix/>
          </a:blip>
          <a:srcRect b="74444"/>
          <a:stretch/>
        </p:blipFill>
        <p:spPr>
          <a:xfrm>
            <a:off x="14134225" y="10210800"/>
            <a:ext cx="5082949" cy="3505199"/>
          </a:xfrm>
          <a:prstGeom prst="rect">
            <a:avLst/>
          </a:prstGeom>
          <a:noFill/>
          <a:ln>
            <a:noFill/>
          </a:ln>
        </p:spPr>
      </p:pic>
      <p:cxnSp>
        <p:nvCxnSpPr>
          <p:cNvPr id="201" name="Google Shape;201;g5c17d38b96_1_2351"/>
          <p:cNvCxnSpPr/>
          <p:nvPr/>
        </p:nvCxnSpPr>
        <p:spPr>
          <a:xfrm>
            <a:off x="7787036" y="5855894"/>
            <a:ext cx="805200" cy="0"/>
          </a:xfrm>
          <a:prstGeom prst="straightConnector1">
            <a:avLst/>
          </a:prstGeom>
          <a:noFill/>
          <a:ln w="25400" cap="flat" cmpd="sng">
            <a:solidFill>
              <a:srgbClr val="263843"/>
            </a:solidFill>
            <a:prstDash val="solid"/>
            <a:miter lim="400000"/>
            <a:headEnd type="none" w="sm" len="sm"/>
            <a:tailEnd type="none" w="sm" len="sm"/>
          </a:ln>
        </p:spPr>
      </p:cxnSp>
      <p:sp>
        <p:nvSpPr>
          <p:cNvPr id="202" name="Google Shape;202;g5c17d38b96_1_2351"/>
          <p:cNvSpPr txBox="1">
            <a:spLocks noGrp="1"/>
          </p:cNvSpPr>
          <p:nvPr>
            <p:ph type="subTitle" idx="1"/>
          </p:nvPr>
        </p:nvSpPr>
        <p:spPr>
          <a:xfrm>
            <a:off x="3853075" y="2252750"/>
            <a:ext cx="4910400" cy="614400"/>
          </a:xfrm>
          <a:prstGeom prst="rect">
            <a:avLst/>
          </a:prstGeom>
          <a:noFill/>
          <a:ln>
            <a:noFill/>
          </a:ln>
        </p:spPr>
        <p:txBody>
          <a:bodyPr spcFirstLastPara="1" wrap="square" lIns="91425" tIns="91425" rIns="91425" bIns="91425" anchor="ctr" anchorCtr="0"/>
          <a:lstStyle>
            <a:lvl1pPr lvl="0" algn="r" rtl="0">
              <a:lnSpc>
                <a:spcPct val="140000"/>
              </a:lnSpc>
              <a:spcBef>
                <a:spcPts val="0"/>
              </a:spcBef>
              <a:spcAft>
                <a:spcPts val="0"/>
              </a:spcAft>
              <a:buSzPts val="3200"/>
              <a:buNone/>
              <a:defRPr sz="2200">
                <a:solidFill>
                  <a:schemeClr val="accent6"/>
                </a:solidFill>
              </a:defRPr>
            </a:lvl1pPr>
            <a:lvl2pPr lvl="1" algn="r" rtl="0">
              <a:lnSpc>
                <a:spcPct val="140000"/>
              </a:lnSpc>
              <a:spcBef>
                <a:spcPts val="0"/>
              </a:spcBef>
              <a:spcAft>
                <a:spcPts val="0"/>
              </a:spcAft>
              <a:buSzPts val="3000"/>
              <a:buNone/>
              <a:defRPr sz="2200">
                <a:solidFill>
                  <a:schemeClr val="accent6"/>
                </a:solidFill>
              </a:defRPr>
            </a:lvl2pPr>
            <a:lvl3pPr lvl="2" algn="r" rtl="0">
              <a:lnSpc>
                <a:spcPct val="140000"/>
              </a:lnSpc>
              <a:spcBef>
                <a:spcPts val="0"/>
              </a:spcBef>
              <a:spcAft>
                <a:spcPts val="0"/>
              </a:spcAft>
              <a:buSzPts val="2800"/>
              <a:buNone/>
              <a:defRPr sz="2200">
                <a:solidFill>
                  <a:schemeClr val="accent6"/>
                </a:solidFill>
              </a:defRPr>
            </a:lvl3pPr>
            <a:lvl4pPr lvl="3" algn="r" rtl="0">
              <a:lnSpc>
                <a:spcPct val="140000"/>
              </a:lnSpc>
              <a:spcBef>
                <a:spcPts val="0"/>
              </a:spcBef>
              <a:spcAft>
                <a:spcPts val="0"/>
              </a:spcAft>
              <a:buSzPts val="2400"/>
              <a:buNone/>
              <a:defRPr sz="2200">
                <a:solidFill>
                  <a:schemeClr val="accent6"/>
                </a:solidFill>
              </a:defRPr>
            </a:lvl4pPr>
            <a:lvl5pPr lvl="4" algn="r" rtl="0">
              <a:lnSpc>
                <a:spcPct val="140000"/>
              </a:lnSpc>
              <a:spcBef>
                <a:spcPts val="0"/>
              </a:spcBef>
              <a:spcAft>
                <a:spcPts val="0"/>
              </a:spcAft>
              <a:buSzPts val="2400"/>
              <a:buNone/>
              <a:defRPr sz="2200">
                <a:solidFill>
                  <a:schemeClr val="accent6"/>
                </a:solidFill>
              </a:defRPr>
            </a:lvl5pPr>
            <a:lvl6pPr lvl="5" algn="r" rtl="0">
              <a:lnSpc>
                <a:spcPct val="140000"/>
              </a:lnSpc>
              <a:spcBef>
                <a:spcPts val="0"/>
              </a:spcBef>
              <a:spcAft>
                <a:spcPts val="0"/>
              </a:spcAft>
              <a:buSzPts val="2400"/>
              <a:buNone/>
              <a:defRPr sz="2200">
                <a:solidFill>
                  <a:schemeClr val="accent6"/>
                </a:solidFill>
              </a:defRPr>
            </a:lvl6pPr>
            <a:lvl7pPr lvl="6" algn="r" rtl="0">
              <a:lnSpc>
                <a:spcPct val="140000"/>
              </a:lnSpc>
              <a:spcBef>
                <a:spcPts val="0"/>
              </a:spcBef>
              <a:spcAft>
                <a:spcPts val="0"/>
              </a:spcAft>
              <a:buSzPts val="2400"/>
              <a:buNone/>
              <a:defRPr sz="2200">
                <a:solidFill>
                  <a:schemeClr val="accent6"/>
                </a:solidFill>
              </a:defRPr>
            </a:lvl7pPr>
            <a:lvl8pPr lvl="7" algn="r" rtl="0">
              <a:lnSpc>
                <a:spcPct val="140000"/>
              </a:lnSpc>
              <a:spcBef>
                <a:spcPts val="0"/>
              </a:spcBef>
              <a:spcAft>
                <a:spcPts val="0"/>
              </a:spcAft>
              <a:buSzPts val="2400"/>
              <a:buNone/>
              <a:defRPr sz="2200">
                <a:solidFill>
                  <a:schemeClr val="accent6"/>
                </a:solidFill>
              </a:defRPr>
            </a:lvl8pPr>
            <a:lvl9pPr lvl="8" algn="r" rtl="0">
              <a:lnSpc>
                <a:spcPct val="140000"/>
              </a:lnSpc>
              <a:spcBef>
                <a:spcPts val="0"/>
              </a:spcBef>
              <a:spcAft>
                <a:spcPts val="0"/>
              </a:spcAft>
              <a:buSzPts val="2400"/>
              <a:buNone/>
              <a:defRPr sz="2200">
                <a:solidFill>
                  <a:schemeClr val="accent6"/>
                </a:solidFill>
              </a:defRPr>
            </a:lvl9pPr>
          </a:lstStyle>
          <a:p>
            <a:endParaRPr/>
          </a:p>
        </p:txBody>
      </p:sp>
      <p:sp>
        <p:nvSpPr>
          <p:cNvPr id="203" name="Google Shape;203;g5c17d38b96_1_2351"/>
          <p:cNvSpPr txBox="1">
            <a:spLocks noGrp="1"/>
          </p:cNvSpPr>
          <p:nvPr>
            <p:ph type="body" idx="2"/>
          </p:nvPr>
        </p:nvSpPr>
        <p:spPr>
          <a:xfrm>
            <a:off x="10678050" y="2742700"/>
            <a:ext cx="8539200" cy="6748200"/>
          </a:xfrm>
          <a:prstGeom prst="rect">
            <a:avLst/>
          </a:prstGeom>
          <a:noFill/>
          <a:ln>
            <a:noFill/>
          </a:ln>
        </p:spPr>
        <p:txBody>
          <a:bodyPr spcFirstLastPara="1" wrap="square" lIns="91425" tIns="45700" rIns="91425" bIns="45700" anchor="t" anchorCtr="0"/>
          <a:lstStyle>
            <a:lvl1pPr marL="457200" lvl="0" indent="-431800" algn="l" rtl="0">
              <a:lnSpc>
                <a:spcPct val="140000"/>
              </a:lnSpc>
              <a:spcBef>
                <a:spcPts val="2000"/>
              </a:spcBef>
              <a:spcAft>
                <a:spcPts val="0"/>
              </a:spcAft>
              <a:buSzPts val="3200"/>
              <a:buChar char="•"/>
              <a:defRPr/>
            </a:lvl1pPr>
            <a:lvl2pPr marL="914400" lvl="1" indent="-419100" algn="l" rtl="0">
              <a:lnSpc>
                <a:spcPct val="140000"/>
              </a:lnSpc>
              <a:spcBef>
                <a:spcPts val="2000"/>
              </a:spcBef>
              <a:spcAft>
                <a:spcPts val="0"/>
              </a:spcAft>
              <a:buSzPts val="3000"/>
              <a:buChar char="•"/>
              <a:defRPr/>
            </a:lvl2pPr>
            <a:lvl3pPr marL="1371600" lvl="2" indent="-406400" algn="l" rtl="0">
              <a:lnSpc>
                <a:spcPct val="140000"/>
              </a:lnSpc>
              <a:spcBef>
                <a:spcPts val="2000"/>
              </a:spcBef>
              <a:spcAft>
                <a:spcPts val="0"/>
              </a:spcAft>
              <a:buSzPts val="2800"/>
              <a:buChar char="•"/>
              <a:defRPr/>
            </a:lvl3pPr>
            <a:lvl4pPr marL="1828800" lvl="3" indent="-381000" algn="l" rtl="0">
              <a:lnSpc>
                <a:spcPct val="140000"/>
              </a:lnSpc>
              <a:spcBef>
                <a:spcPts val="2000"/>
              </a:spcBef>
              <a:spcAft>
                <a:spcPts val="0"/>
              </a:spcAft>
              <a:buSzPts val="2400"/>
              <a:buChar char="•"/>
              <a:defRPr/>
            </a:lvl4pPr>
            <a:lvl5pPr marL="2286000" lvl="4" indent="-381000" algn="l" rtl="0">
              <a:lnSpc>
                <a:spcPct val="140000"/>
              </a:lnSpc>
              <a:spcBef>
                <a:spcPts val="2000"/>
              </a:spcBef>
              <a:spcAft>
                <a:spcPts val="0"/>
              </a:spcAft>
              <a:buSzPts val="2400"/>
              <a:buChar char="•"/>
              <a:defRPr/>
            </a:lvl5pPr>
            <a:lvl6pPr marL="2743200" lvl="5" indent="-381000" algn="l" rtl="0">
              <a:lnSpc>
                <a:spcPct val="140000"/>
              </a:lnSpc>
              <a:spcBef>
                <a:spcPts val="2000"/>
              </a:spcBef>
              <a:spcAft>
                <a:spcPts val="0"/>
              </a:spcAft>
              <a:buSzPts val="2400"/>
              <a:buChar char="•"/>
              <a:defRPr/>
            </a:lvl6pPr>
            <a:lvl7pPr marL="3200400" lvl="6" indent="-381000" algn="l" rtl="0">
              <a:lnSpc>
                <a:spcPct val="140000"/>
              </a:lnSpc>
              <a:spcBef>
                <a:spcPts val="2000"/>
              </a:spcBef>
              <a:spcAft>
                <a:spcPts val="0"/>
              </a:spcAft>
              <a:buSzPts val="2400"/>
              <a:buChar char="•"/>
              <a:defRPr/>
            </a:lvl7pPr>
            <a:lvl8pPr marL="3657600" lvl="7" indent="-381000" algn="l" rtl="0">
              <a:lnSpc>
                <a:spcPct val="140000"/>
              </a:lnSpc>
              <a:spcBef>
                <a:spcPts val="2000"/>
              </a:spcBef>
              <a:spcAft>
                <a:spcPts val="0"/>
              </a:spcAft>
              <a:buSzPts val="2400"/>
              <a:buChar char="•"/>
              <a:defRPr/>
            </a:lvl8pPr>
            <a:lvl9pPr marL="4114800" lvl="8" indent="-381000" algn="l" rtl="0">
              <a:lnSpc>
                <a:spcPct val="140000"/>
              </a:lnSpc>
              <a:spcBef>
                <a:spcPts val="2000"/>
              </a:spcBef>
              <a:spcAft>
                <a:spcPts val="0"/>
              </a:spcAft>
              <a:buSzPts val="2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eft column with image">
  <p:cSld name="Left column with image">
    <p:spTree>
      <p:nvGrpSpPr>
        <p:cNvPr id="1" name="Shape 204"/>
        <p:cNvGrpSpPr/>
        <p:nvPr/>
      </p:nvGrpSpPr>
      <p:grpSpPr>
        <a:xfrm>
          <a:off x="0" y="0"/>
          <a:ext cx="0" cy="0"/>
          <a:chOff x="0" y="0"/>
          <a:chExt cx="0" cy="0"/>
        </a:xfrm>
      </p:grpSpPr>
      <p:sp>
        <p:nvSpPr>
          <p:cNvPr id="205" name="Google Shape;205;g5c17d38b96_1_2358"/>
          <p:cNvSpPr txBox="1">
            <a:spLocks noGrp="1"/>
          </p:cNvSpPr>
          <p:nvPr>
            <p:ph type="title"/>
          </p:nvPr>
        </p:nvSpPr>
        <p:spPr>
          <a:xfrm>
            <a:off x="1677769" y="1527048"/>
            <a:ext cx="7533600" cy="31731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accent1"/>
              </a:buClr>
              <a:buSzPts val="8000"/>
              <a:buFont typeface="Arial"/>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pic>
        <p:nvPicPr>
          <p:cNvPr id="206" name="Google Shape;206;g5c17d38b96_1_2358" descr="Pattern_Trim.jpg"/>
          <p:cNvPicPr preferRelativeResize="0"/>
          <p:nvPr/>
        </p:nvPicPr>
        <p:blipFill rotWithShape="1">
          <a:blip r:embed="rId2">
            <a:alphaModFix/>
          </a:blip>
          <a:srcRect t="1493" b="1493"/>
          <a:stretch/>
        </p:blipFill>
        <p:spPr>
          <a:xfrm>
            <a:off x="10632925" y="0"/>
            <a:ext cx="5239399" cy="13716002"/>
          </a:xfrm>
          <a:prstGeom prst="rect">
            <a:avLst/>
          </a:prstGeom>
          <a:noFill/>
          <a:ln>
            <a:noFill/>
          </a:ln>
        </p:spPr>
      </p:pic>
      <p:pic>
        <p:nvPicPr>
          <p:cNvPr id="207" name="Google Shape;207;g5c17d38b96_1_2358" descr="Pattern_Trim.jpg"/>
          <p:cNvPicPr preferRelativeResize="0"/>
          <p:nvPr/>
        </p:nvPicPr>
        <p:blipFill rotWithShape="1">
          <a:blip r:embed="rId2">
            <a:alphaModFix/>
          </a:blip>
          <a:srcRect t="1493" b="1493"/>
          <a:stretch/>
        </p:blipFill>
        <p:spPr>
          <a:xfrm>
            <a:off x="13959900" y="0"/>
            <a:ext cx="5239399" cy="13716002"/>
          </a:xfrm>
          <a:prstGeom prst="rect">
            <a:avLst/>
          </a:prstGeom>
          <a:noFill/>
          <a:ln>
            <a:noFill/>
          </a:ln>
        </p:spPr>
      </p:pic>
      <p:pic>
        <p:nvPicPr>
          <p:cNvPr id="208" name="Google Shape;208;g5c17d38b96_1_2358" descr="Image"/>
          <p:cNvPicPr preferRelativeResize="0"/>
          <p:nvPr/>
        </p:nvPicPr>
        <p:blipFill rotWithShape="1">
          <a:blip r:embed="rId3">
            <a:alphaModFix/>
          </a:blip>
          <a:srcRect l="63623" b="10"/>
          <a:stretch/>
        </p:blipFill>
        <p:spPr>
          <a:xfrm rot="-5400000">
            <a:off x="362788" y="12978338"/>
            <a:ext cx="1364450" cy="105075"/>
          </a:xfrm>
          <a:prstGeom prst="rect">
            <a:avLst/>
          </a:prstGeom>
          <a:noFill/>
          <a:ln>
            <a:noFill/>
          </a:ln>
        </p:spPr>
      </p:pic>
      <p:sp>
        <p:nvSpPr>
          <p:cNvPr id="209" name="Google Shape;209;g5c17d38b96_1_2358"/>
          <p:cNvSpPr txBox="1">
            <a:spLocks noGrp="1"/>
          </p:cNvSpPr>
          <p:nvPr>
            <p:ph type="body" idx="1"/>
          </p:nvPr>
        </p:nvSpPr>
        <p:spPr>
          <a:xfrm>
            <a:off x="1677779" y="442900"/>
            <a:ext cx="7643700" cy="522600"/>
          </a:xfrm>
          <a:prstGeom prst="rect">
            <a:avLst/>
          </a:prstGeom>
          <a:noFill/>
          <a:ln>
            <a:noFill/>
          </a:ln>
        </p:spPr>
        <p:txBody>
          <a:bodyPr spcFirstLastPara="1" wrap="square" lIns="91425" tIns="45700" rIns="91425" bIns="45700" anchor="ctr" anchorCtr="0"/>
          <a:lstStyle>
            <a:lvl1pPr marL="457200" lvl="0" indent="-228600" algn="l" rtl="0">
              <a:lnSpc>
                <a:spcPct val="100000"/>
              </a:lnSpc>
              <a:spcBef>
                <a:spcPts val="2000"/>
              </a:spcBef>
              <a:spcAft>
                <a:spcPts val="0"/>
              </a:spcAft>
              <a:buSzPts val="2750"/>
              <a:buNone/>
              <a:defRPr sz="2200">
                <a:solidFill>
                  <a:schemeClr val="accent6"/>
                </a:solidFill>
              </a:defRPr>
            </a:lvl1pPr>
            <a:lvl2pPr marL="914400" lvl="1" indent="-368300" algn="l" rtl="0">
              <a:lnSpc>
                <a:spcPct val="100000"/>
              </a:lnSpc>
              <a:spcBef>
                <a:spcPts val="1000"/>
              </a:spcBef>
              <a:spcAft>
                <a:spcPts val="0"/>
              </a:spcAft>
              <a:buSzPts val="2200"/>
              <a:buChar char="•"/>
              <a:defRPr sz="2200"/>
            </a:lvl2pPr>
            <a:lvl3pPr marL="1371600" lvl="2" indent="-368300" algn="l" rtl="0">
              <a:lnSpc>
                <a:spcPct val="100000"/>
              </a:lnSpc>
              <a:spcBef>
                <a:spcPts val="1000"/>
              </a:spcBef>
              <a:spcAft>
                <a:spcPts val="0"/>
              </a:spcAft>
              <a:buSzPts val="2200"/>
              <a:buChar char="•"/>
              <a:defRPr sz="2200"/>
            </a:lvl3pPr>
            <a:lvl4pPr marL="1828800" lvl="3" indent="-371475" algn="l" rtl="0">
              <a:lnSpc>
                <a:spcPct val="100000"/>
              </a:lnSpc>
              <a:spcBef>
                <a:spcPts val="1000"/>
              </a:spcBef>
              <a:spcAft>
                <a:spcPts val="0"/>
              </a:spcAft>
              <a:buSzPts val="2250"/>
              <a:buChar char="•"/>
              <a:defRPr/>
            </a:lvl4pPr>
            <a:lvl5pPr marL="2286000" lvl="4" indent="-371475" algn="l" rtl="0">
              <a:lnSpc>
                <a:spcPct val="100000"/>
              </a:lnSpc>
              <a:spcBef>
                <a:spcPts val="1000"/>
              </a:spcBef>
              <a:spcAft>
                <a:spcPts val="0"/>
              </a:spcAft>
              <a:buSzPts val="2250"/>
              <a:buChar char="•"/>
              <a:defRPr/>
            </a:lvl5pPr>
            <a:lvl6pPr marL="2743200" lvl="5" indent="-371475" algn="l" rtl="0">
              <a:lnSpc>
                <a:spcPct val="100000"/>
              </a:lnSpc>
              <a:spcBef>
                <a:spcPts val="1000"/>
              </a:spcBef>
              <a:spcAft>
                <a:spcPts val="0"/>
              </a:spcAft>
              <a:buSzPts val="2250"/>
              <a:buChar char="•"/>
              <a:defRPr/>
            </a:lvl6pPr>
            <a:lvl7pPr marL="3200400" lvl="6" indent="-371475" algn="l" rtl="0">
              <a:lnSpc>
                <a:spcPct val="100000"/>
              </a:lnSpc>
              <a:spcBef>
                <a:spcPts val="1000"/>
              </a:spcBef>
              <a:spcAft>
                <a:spcPts val="0"/>
              </a:spcAft>
              <a:buSzPts val="2250"/>
              <a:buChar char="•"/>
              <a:defRPr/>
            </a:lvl7pPr>
            <a:lvl8pPr marL="3657600" lvl="7" indent="-371475" algn="l" rtl="0">
              <a:lnSpc>
                <a:spcPct val="100000"/>
              </a:lnSpc>
              <a:spcBef>
                <a:spcPts val="1000"/>
              </a:spcBef>
              <a:spcAft>
                <a:spcPts val="0"/>
              </a:spcAft>
              <a:buSzPts val="2250"/>
              <a:buChar char="•"/>
              <a:defRPr/>
            </a:lvl8pPr>
            <a:lvl9pPr marL="4114800" lvl="8" indent="-371475" algn="l" rtl="0">
              <a:lnSpc>
                <a:spcPct val="100000"/>
              </a:lnSpc>
              <a:spcBef>
                <a:spcPts val="1000"/>
              </a:spcBef>
              <a:spcAft>
                <a:spcPts val="0"/>
              </a:spcAft>
              <a:buSzPts val="2250"/>
              <a:buChar char="•"/>
              <a:defRPr/>
            </a:lvl9pPr>
          </a:lstStyle>
          <a:p>
            <a:endParaRPr/>
          </a:p>
        </p:txBody>
      </p:sp>
      <p:sp>
        <p:nvSpPr>
          <p:cNvPr id="210" name="Google Shape;210;g5c17d38b96_1_2358"/>
          <p:cNvSpPr txBox="1">
            <a:spLocks noGrp="1"/>
          </p:cNvSpPr>
          <p:nvPr>
            <p:ph type="body" idx="2"/>
          </p:nvPr>
        </p:nvSpPr>
        <p:spPr>
          <a:xfrm>
            <a:off x="1677775" y="5635225"/>
            <a:ext cx="7643700" cy="67185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 column — text">
  <p:cSld name="Basic Title and Content_1_1_2">
    <p:spTree>
      <p:nvGrpSpPr>
        <p:cNvPr id="1" name="Shape 211"/>
        <p:cNvGrpSpPr/>
        <p:nvPr/>
      </p:nvGrpSpPr>
      <p:grpSpPr>
        <a:xfrm>
          <a:off x="0" y="0"/>
          <a:ext cx="0" cy="0"/>
          <a:chOff x="0" y="0"/>
          <a:chExt cx="0" cy="0"/>
        </a:xfrm>
      </p:grpSpPr>
      <p:sp>
        <p:nvSpPr>
          <p:cNvPr id="212" name="Google Shape;212;g5c17d38b96_1_2365"/>
          <p:cNvSpPr txBox="1">
            <a:spLocks noGrp="1"/>
          </p:cNvSpPr>
          <p:nvPr>
            <p:ph type="body" idx="1"/>
          </p:nvPr>
        </p:nvSpPr>
        <p:spPr>
          <a:xfrm>
            <a:off x="1677774" y="4050800"/>
            <a:ext cx="4910400" cy="83028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213" name="Google Shape;213;g5c17d38b96_1_2365"/>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accent1"/>
              </a:buClr>
              <a:buSzPts val="1800"/>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sp>
        <p:nvSpPr>
          <p:cNvPr id="214" name="Google Shape;214;g5c17d38b96_1_2365"/>
          <p:cNvSpPr txBox="1">
            <a:spLocks noGrp="1"/>
          </p:cNvSpPr>
          <p:nvPr>
            <p:ph type="body" idx="2"/>
          </p:nvPr>
        </p:nvSpPr>
        <p:spPr>
          <a:xfrm>
            <a:off x="17795873" y="4050800"/>
            <a:ext cx="4910400" cy="83028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215" name="Google Shape;215;g5c17d38b96_1_2365"/>
          <p:cNvSpPr txBox="1">
            <a:spLocks noGrp="1"/>
          </p:cNvSpPr>
          <p:nvPr>
            <p:ph type="body" idx="3"/>
          </p:nvPr>
        </p:nvSpPr>
        <p:spPr>
          <a:xfrm>
            <a:off x="12423174" y="4050800"/>
            <a:ext cx="4910400" cy="83028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216" name="Google Shape;216;g5c17d38b96_1_2365"/>
          <p:cNvSpPr txBox="1">
            <a:spLocks noGrp="1"/>
          </p:cNvSpPr>
          <p:nvPr>
            <p:ph type="body" idx="4"/>
          </p:nvPr>
        </p:nvSpPr>
        <p:spPr>
          <a:xfrm>
            <a:off x="7050474" y="4050800"/>
            <a:ext cx="4910400" cy="83028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217" name="Google Shape;217;g5c17d38b96_1_2365"/>
          <p:cNvSpPr txBox="1">
            <a:spLocks noGrp="1"/>
          </p:cNvSpPr>
          <p:nvPr>
            <p:ph type="subTitle" idx="5"/>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rtl="0">
              <a:lnSpc>
                <a:spcPct val="140000"/>
              </a:lnSpc>
              <a:spcBef>
                <a:spcPts val="0"/>
              </a:spcBef>
              <a:spcAft>
                <a:spcPts val="0"/>
              </a:spcAft>
              <a:buSzPts val="3200"/>
              <a:buNone/>
              <a:defRPr sz="2200">
                <a:solidFill>
                  <a:schemeClr val="accent6"/>
                </a:solidFill>
              </a:defRPr>
            </a:lvl1pPr>
            <a:lvl2pPr lvl="1" algn="l" rtl="0">
              <a:lnSpc>
                <a:spcPct val="140000"/>
              </a:lnSpc>
              <a:spcBef>
                <a:spcPts val="0"/>
              </a:spcBef>
              <a:spcAft>
                <a:spcPts val="0"/>
              </a:spcAft>
              <a:buSzPts val="3000"/>
              <a:buNone/>
              <a:defRPr sz="2200">
                <a:solidFill>
                  <a:schemeClr val="accent6"/>
                </a:solidFill>
              </a:defRPr>
            </a:lvl2pPr>
            <a:lvl3pPr lvl="2" algn="l" rtl="0">
              <a:lnSpc>
                <a:spcPct val="140000"/>
              </a:lnSpc>
              <a:spcBef>
                <a:spcPts val="0"/>
              </a:spcBef>
              <a:spcAft>
                <a:spcPts val="0"/>
              </a:spcAft>
              <a:buSzPts val="2800"/>
              <a:buNone/>
              <a:defRPr sz="2200">
                <a:solidFill>
                  <a:schemeClr val="accent6"/>
                </a:solidFill>
              </a:defRPr>
            </a:lvl3pPr>
            <a:lvl4pPr lvl="3" algn="l" rtl="0">
              <a:lnSpc>
                <a:spcPct val="140000"/>
              </a:lnSpc>
              <a:spcBef>
                <a:spcPts val="0"/>
              </a:spcBef>
              <a:spcAft>
                <a:spcPts val="0"/>
              </a:spcAft>
              <a:buSzPts val="2400"/>
              <a:buNone/>
              <a:defRPr sz="2200">
                <a:solidFill>
                  <a:schemeClr val="accent6"/>
                </a:solidFill>
              </a:defRPr>
            </a:lvl4pPr>
            <a:lvl5pPr lvl="4" algn="l" rtl="0">
              <a:lnSpc>
                <a:spcPct val="140000"/>
              </a:lnSpc>
              <a:spcBef>
                <a:spcPts val="0"/>
              </a:spcBef>
              <a:spcAft>
                <a:spcPts val="0"/>
              </a:spcAft>
              <a:buSzPts val="2400"/>
              <a:buNone/>
              <a:defRPr sz="2200">
                <a:solidFill>
                  <a:schemeClr val="accent6"/>
                </a:solidFill>
              </a:defRPr>
            </a:lvl5pPr>
            <a:lvl6pPr lvl="5" algn="l" rtl="0">
              <a:lnSpc>
                <a:spcPct val="140000"/>
              </a:lnSpc>
              <a:spcBef>
                <a:spcPts val="0"/>
              </a:spcBef>
              <a:spcAft>
                <a:spcPts val="0"/>
              </a:spcAft>
              <a:buSzPts val="2400"/>
              <a:buNone/>
              <a:defRPr sz="2200">
                <a:solidFill>
                  <a:schemeClr val="accent6"/>
                </a:solidFill>
              </a:defRPr>
            </a:lvl6pPr>
            <a:lvl7pPr lvl="6" algn="l" rtl="0">
              <a:lnSpc>
                <a:spcPct val="140000"/>
              </a:lnSpc>
              <a:spcBef>
                <a:spcPts val="0"/>
              </a:spcBef>
              <a:spcAft>
                <a:spcPts val="0"/>
              </a:spcAft>
              <a:buSzPts val="2400"/>
              <a:buNone/>
              <a:defRPr sz="2200">
                <a:solidFill>
                  <a:schemeClr val="accent6"/>
                </a:solidFill>
              </a:defRPr>
            </a:lvl7pPr>
            <a:lvl8pPr lvl="7" algn="l" rtl="0">
              <a:lnSpc>
                <a:spcPct val="140000"/>
              </a:lnSpc>
              <a:spcBef>
                <a:spcPts val="0"/>
              </a:spcBef>
              <a:spcAft>
                <a:spcPts val="0"/>
              </a:spcAft>
              <a:buSzPts val="2400"/>
              <a:buNone/>
              <a:defRPr sz="2200">
                <a:solidFill>
                  <a:schemeClr val="accent6"/>
                </a:solidFill>
              </a:defRPr>
            </a:lvl8pPr>
            <a:lvl9pPr lvl="8" algn="l" rtl="0">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2"/>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 column — text + images">
  <p:cSld name="Basic Title and Content_1_1_2_1">
    <p:spTree>
      <p:nvGrpSpPr>
        <p:cNvPr id="1" name="Shape 218"/>
        <p:cNvGrpSpPr/>
        <p:nvPr/>
      </p:nvGrpSpPr>
      <p:grpSpPr>
        <a:xfrm>
          <a:off x="0" y="0"/>
          <a:ext cx="0" cy="0"/>
          <a:chOff x="0" y="0"/>
          <a:chExt cx="0" cy="0"/>
        </a:xfrm>
      </p:grpSpPr>
      <p:sp>
        <p:nvSpPr>
          <p:cNvPr id="219" name="Google Shape;219;g5c17d38b96_1_2372"/>
          <p:cNvSpPr txBox="1">
            <a:spLocks noGrp="1"/>
          </p:cNvSpPr>
          <p:nvPr>
            <p:ph type="body" idx="1"/>
          </p:nvPr>
        </p:nvSpPr>
        <p:spPr>
          <a:xfrm>
            <a:off x="1677775" y="8988425"/>
            <a:ext cx="4910400" cy="33651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220" name="Google Shape;220;g5c17d38b96_1_2372"/>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accent1"/>
              </a:buClr>
              <a:buSzPts val="1800"/>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sp>
        <p:nvSpPr>
          <p:cNvPr id="221" name="Google Shape;221;g5c17d38b96_1_2372"/>
          <p:cNvSpPr txBox="1">
            <a:spLocks noGrp="1"/>
          </p:cNvSpPr>
          <p:nvPr>
            <p:ph type="body" idx="2"/>
          </p:nvPr>
        </p:nvSpPr>
        <p:spPr>
          <a:xfrm>
            <a:off x="17795875" y="8988425"/>
            <a:ext cx="4910400" cy="33651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222" name="Google Shape;222;g5c17d38b96_1_2372"/>
          <p:cNvSpPr txBox="1">
            <a:spLocks noGrp="1"/>
          </p:cNvSpPr>
          <p:nvPr>
            <p:ph type="body" idx="3"/>
          </p:nvPr>
        </p:nvSpPr>
        <p:spPr>
          <a:xfrm>
            <a:off x="12423175" y="8988425"/>
            <a:ext cx="4910400" cy="33651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223" name="Google Shape;223;g5c17d38b96_1_2372"/>
          <p:cNvSpPr txBox="1">
            <a:spLocks noGrp="1"/>
          </p:cNvSpPr>
          <p:nvPr>
            <p:ph type="body" idx="4"/>
          </p:nvPr>
        </p:nvSpPr>
        <p:spPr>
          <a:xfrm>
            <a:off x="7050475" y="8988425"/>
            <a:ext cx="4910400" cy="3365100"/>
          </a:xfrm>
          <a:prstGeom prst="rect">
            <a:avLst/>
          </a:prstGeom>
          <a:noFill/>
          <a:ln>
            <a:noFill/>
          </a:ln>
        </p:spPr>
        <p:txBody>
          <a:bodyPr spcFirstLastPara="1" wrap="square" lIns="91425" tIns="45700" rIns="91425" bIns="45700" anchor="t" anchorCtr="0"/>
          <a:lstStyle>
            <a:lvl1pPr marL="457200" lvl="0" indent="-406400" algn="l" rtl="0">
              <a:lnSpc>
                <a:spcPct val="140000"/>
              </a:lnSpc>
              <a:spcBef>
                <a:spcPts val="0"/>
              </a:spcBef>
              <a:spcAft>
                <a:spcPts val="0"/>
              </a:spcAft>
              <a:buSzPts val="2800"/>
              <a:buChar char="•"/>
              <a:defRPr sz="2800"/>
            </a:lvl1pPr>
            <a:lvl2pPr marL="914400" lvl="1" indent="-393700" algn="l" rtl="0">
              <a:lnSpc>
                <a:spcPct val="140000"/>
              </a:lnSpc>
              <a:spcBef>
                <a:spcPts val="2000"/>
              </a:spcBef>
              <a:spcAft>
                <a:spcPts val="0"/>
              </a:spcAft>
              <a:buSzPts val="2600"/>
              <a:buChar char="•"/>
              <a:defRPr sz="2600"/>
            </a:lvl2pPr>
            <a:lvl3pPr marL="1371600" lvl="2" indent="-381000" algn="l" rtl="0">
              <a:lnSpc>
                <a:spcPct val="140000"/>
              </a:lnSpc>
              <a:spcBef>
                <a:spcPts val="2000"/>
              </a:spcBef>
              <a:spcAft>
                <a:spcPts val="0"/>
              </a:spcAft>
              <a:buSzPts val="2400"/>
              <a:buChar char="•"/>
              <a:defRPr sz="24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224" name="Google Shape;224;g5c17d38b96_1_2372"/>
          <p:cNvSpPr txBox="1">
            <a:spLocks noGrp="1"/>
          </p:cNvSpPr>
          <p:nvPr>
            <p:ph type="subTitle" idx="5"/>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rtl="0">
              <a:lnSpc>
                <a:spcPct val="140000"/>
              </a:lnSpc>
              <a:spcBef>
                <a:spcPts val="0"/>
              </a:spcBef>
              <a:spcAft>
                <a:spcPts val="0"/>
              </a:spcAft>
              <a:buSzPts val="3200"/>
              <a:buNone/>
              <a:defRPr sz="2200">
                <a:solidFill>
                  <a:schemeClr val="accent6"/>
                </a:solidFill>
              </a:defRPr>
            </a:lvl1pPr>
            <a:lvl2pPr lvl="1" algn="l" rtl="0">
              <a:lnSpc>
                <a:spcPct val="140000"/>
              </a:lnSpc>
              <a:spcBef>
                <a:spcPts val="0"/>
              </a:spcBef>
              <a:spcAft>
                <a:spcPts val="0"/>
              </a:spcAft>
              <a:buSzPts val="3000"/>
              <a:buNone/>
              <a:defRPr sz="2200">
                <a:solidFill>
                  <a:schemeClr val="accent6"/>
                </a:solidFill>
              </a:defRPr>
            </a:lvl2pPr>
            <a:lvl3pPr lvl="2" algn="l" rtl="0">
              <a:lnSpc>
                <a:spcPct val="140000"/>
              </a:lnSpc>
              <a:spcBef>
                <a:spcPts val="0"/>
              </a:spcBef>
              <a:spcAft>
                <a:spcPts val="0"/>
              </a:spcAft>
              <a:buSzPts val="2800"/>
              <a:buNone/>
              <a:defRPr sz="2200">
                <a:solidFill>
                  <a:schemeClr val="accent6"/>
                </a:solidFill>
              </a:defRPr>
            </a:lvl3pPr>
            <a:lvl4pPr lvl="3" algn="l" rtl="0">
              <a:lnSpc>
                <a:spcPct val="140000"/>
              </a:lnSpc>
              <a:spcBef>
                <a:spcPts val="0"/>
              </a:spcBef>
              <a:spcAft>
                <a:spcPts val="0"/>
              </a:spcAft>
              <a:buSzPts val="2400"/>
              <a:buNone/>
              <a:defRPr sz="2200">
                <a:solidFill>
                  <a:schemeClr val="accent6"/>
                </a:solidFill>
              </a:defRPr>
            </a:lvl4pPr>
            <a:lvl5pPr lvl="4" algn="l" rtl="0">
              <a:lnSpc>
                <a:spcPct val="140000"/>
              </a:lnSpc>
              <a:spcBef>
                <a:spcPts val="0"/>
              </a:spcBef>
              <a:spcAft>
                <a:spcPts val="0"/>
              </a:spcAft>
              <a:buSzPts val="2400"/>
              <a:buNone/>
              <a:defRPr sz="2200">
                <a:solidFill>
                  <a:schemeClr val="accent6"/>
                </a:solidFill>
              </a:defRPr>
            </a:lvl5pPr>
            <a:lvl6pPr lvl="5" algn="l" rtl="0">
              <a:lnSpc>
                <a:spcPct val="140000"/>
              </a:lnSpc>
              <a:spcBef>
                <a:spcPts val="0"/>
              </a:spcBef>
              <a:spcAft>
                <a:spcPts val="0"/>
              </a:spcAft>
              <a:buSzPts val="2400"/>
              <a:buNone/>
              <a:defRPr sz="2200">
                <a:solidFill>
                  <a:schemeClr val="accent6"/>
                </a:solidFill>
              </a:defRPr>
            </a:lvl6pPr>
            <a:lvl7pPr lvl="6" algn="l" rtl="0">
              <a:lnSpc>
                <a:spcPct val="140000"/>
              </a:lnSpc>
              <a:spcBef>
                <a:spcPts val="0"/>
              </a:spcBef>
              <a:spcAft>
                <a:spcPts val="0"/>
              </a:spcAft>
              <a:buSzPts val="2400"/>
              <a:buNone/>
              <a:defRPr sz="2200">
                <a:solidFill>
                  <a:schemeClr val="accent6"/>
                </a:solidFill>
              </a:defRPr>
            </a:lvl7pPr>
            <a:lvl8pPr lvl="7" algn="l" rtl="0">
              <a:lnSpc>
                <a:spcPct val="140000"/>
              </a:lnSpc>
              <a:spcBef>
                <a:spcPts val="0"/>
              </a:spcBef>
              <a:spcAft>
                <a:spcPts val="0"/>
              </a:spcAft>
              <a:buSzPts val="2400"/>
              <a:buNone/>
              <a:defRPr sz="2200">
                <a:solidFill>
                  <a:schemeClr val="accent6"/>
                </a:solidFill>
              </a:defRPr>
            </a:lvl8pPr>
            <a:lvl9pPr lvl="8" algn="l" rtl="0">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column — text + images">
  <p:cSld name="Basic Title and Content_1_1_1">
    <p:spTree>
      <p:nvGrpSpPr>
        <p:cNvPr id="1" name="Shape 225"/>
        <p:cNvGrpSpPr/>
        <p:nvPr/>
      </p:nvGrpSpPr>
      <p:grpSpPr>
        <a:xfrm>
          <a:off x="0" y="0"/>
          <a:ext cx="0" cy="0"/>
          <a:chOff x="0" y="0"/>
          <a:chExt cx="0" cy="0"/>
        </a:xfrm>
      </p:grpSpPr>
      <p:sp>
        <p:nvSpPr>
          <p:cNvPr id="226" name="Google Shape;226;g5c17d38b96_1_2379"/>
          <p:cNvSpPr txBox="1">
            <a:spLocks noGrp="1"/>
          </p:cNvSpPr>
          <p:nvPr>
            <p:ph type="body" idx="1"/>
          </p:nvPr>
        </p:nvSpPr>
        <p:spPr>
          <a:xfrm>
            <a:off x="1677775" y="8991400"/>
            <a:ext cx="6675900" cy="3366600"/>
          </a:xfrm>
          <a:prstGeom prst="rect">
            <a:avLst/>
          </a:prstGeom>
          <a:noFill/>
          <a:ln>
            <a:noFill/>
          </a:ln>
        </p:spPr>
        <p:txBody>
          <a:bodyPr spcFirstLastPara="1" wrap="square" lIns="91425" tIns="45700" rIns="91425" bIns="45700" anchor="t" anchorCtr="0"/>
          <a:lstStyle>
            <a:lvl1pPr marL="457200" lvl="0" indent="-393700" algn="l" rtl="0">
              <a:lnSpc>
                <a:spcPct val="140000"/>
              </a:lnSpc>
              <a:spcBef>
                <a:spcPts val="0"/>
              </a:spcBef>
              <a:spcAft>
                <a:spcPts val="0"/>
              </a:spcAft>
              <a:buSzPts val="2600"/>
              <a:buChar char="•"/>
              <a:defRPr sz="2600"/>
            </a:lvl1pPr>
            <a:lvl2pPr marL="914400" lvl="1" indent="-381000" algn="l" rtl="0">
              <a:lnSpc>
                <a:spcPct val="140000"/>
              </a:lnSpc>
              <a:spcBef>
                <a:spcPts val="2000"/>
              </a:spcBef>
              <a:spcAft>
                <a:spcPts val="0"/>
              </a:spcAft>
              <a:buSzPts val="2400"/>
              <a:buChar char="•"/>
              <a:defRPr sz="2400"/>
            </a:lvl2pPr>
            <a:lvl3pPr marL="1371600" lvl="2" indent="-368300" algn="l" rtl="0">
              <a:lnSpc>
                <a:spcPct val="140000"/>
              </a:lnSpc>
              <a:spcBef>
                <a:spcPts val="2000"/>
              </a:spcBef>
              <a:spcAft>
                <a:spcPts val="0"/>
              </a:spcAft>
              <a:buSzPts val="2200"/>
              <a:buChar char="•"/>
              <a:defRPr sz="22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227" name="Google Shape;227;g5c17d38b96_1_2379"/>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accent1"/>
              </a:buClr>
              <a:buSzPts val="1800"/>
              <a:buNone/>
              <a:defRPr/>
            </a:lvl1pPr>
            <a:lvl2pPr lvl="1" algn="l" rtl="0">
              <a:lnSpc>
                <a:spcPct val="100000"/>
              </a:lnSpc>
              <a:spcBef>
                <a:spcPts val="0"/>
              </a:spcBef>
              <a:spcAft>
                <a:spcPts val="0"/>
              </a:spcAft>
              <a:buSzPts val="8000"/>
              <a:buNone/>
              <a:defRPr/>
            </a:lvl2pPr>
            <a:lvl3pPr lvl="2" algn="l" rtl="0">
              <a:lnSpc>
                <a:spcPct val="100000"/>
              </a:lnSpc>
              <a:spcBef>
                <a:spcPts val="0"/>
              </a:spcBef>
              <a:spcAft>
                <a:spcPts val="0"/>
              </a:spcAft>
              <a:buSzPts val="8000"/>
              <a:buNone/>
              <a:defRPr/>
            </a:lvl3pPr>
            <a:lvl4pPr lvl="3" algn="l" rtl="0">
              <a:lnSpc>
                <a:spcPct val="100000"/>
              </a:lnSpc>
              <a:spcBef>
                <a:spcPts val="0"/>
              </a:spcBef>
              <a:spcAft>
                <a:spcPts val="0"/>
              </a:spcAft>
              <a:buSzPts val="8000"/>
              <a:buNone/>
              <a:defRPr/>
            </a:lvl4pPr>
            <a:lvl5pPr lvl="4" algn="l" rtl="0">
              <a:lnSpc>
                <a:spcPct val="100000"/>
              </a:lnSpc>
              <a:spcBef>
                <a:spcPts val="0"/>
              </a:spcBef>
              <a:spcAft>
                <a:spcPts val="0"/>
              </a:spcAft>
              <a:buSzPts val="8000"/>
              <a:buNone/>
              <a:defRPr/>
            </a:lvl5pPr>
            <a:lvl6pPr lvl="5" algn="l" rtl="0">
              <a:lnSpc>
                <a:spcPct val="100000"/>
              </a:lnSpc>
              <a:spcBef>
                <a:spcPts val="0"/>
              </a:spcBef>
              <a:spcAft>
                <a:spcPts val="0"/>
              </a:spcAft>
              <a:buSzPts val="8000"/>
              <a:buNone/>
              <a:defRPr/>
            </a:lvl6pPr>
            <a:lvl7pPr lvl="6" algn="l" rtl="0">
              <a:lnSpc>
                <a:spcPct val="100000"/>
              </a:lnSpc>
              <a:spcBef>
                <a:spcPts val="0"/>
              </a:spcBef>
              <a:spcAft>
                <a:spcPts val="0"/>
              </a:spcAft>
              <a:buSzPts val="8000"/>
              <a:buNone/>
              <a:defRPr/>
            </a:lvl7pPr>
            <a:lvl8pPr lvl="7" algn="l" rtl="0">
              <a:lnSpc>
                <a:spcPct val="100000"/>
              </a:lnSpc>
              <a:spcBef>
                <a:spcPts val="0"/>
              </a:spcBef>
              <a:spcAft>
                <a:spcPts val="0"/>
              </a:spcAft>
              <a:buSzPts val="8000"/>
              <a:buNone/>
              <a:defRPr/>
            </a:lvl8pPr>
            <a:lvl9pPr lvl="8" algn="l" rtl="0">
              <a:lnSpc>
                <a:spcPct val="100000"/>
              </a:lnSpc>
              <a:spcBef>
                <a:spcPts val="0"/>
              </a:spcBef>
              <a:spcAft>
                <a:spcPts val="0"/>
              </a:spcAft>
              <a:buSzPts val="8000"/>
              <a:buNone/>
              <a:defRPr/>
            </a:lvl9pPr>
          </a:lstStyle>
          <a:p>
            <a:endParaRPr/>
          </a:p>
        </p:txBody>
      </p:sp>
      <p:sp>
        <p:nvSpPr>
          <p:cNvPr id="228" name="Google Shape;228;g5c17d38b96_1_2379"/>
          <p:cNvSpPr txBox="1">
            <a:spLocks noGrp="1"/>
          </p:cNvSpPr>
          <p:nvPr>
            <p:ph type="body" idx="2"/>
          </p:nvPr>
        </p:nvSpPr>
        <p:spPr>
          <a:xfrm>
            <a:off x="16030375" y="8991400"/>
            <a:ext cx="6675900" cy="3366600"/>
          </a:xfrm>
          <a:prstGeom prst="rect">
            <a:avLst/>
          </a:prstGeom>
          <a:noFill/>
          <a:ln>
            <a:noFill/>
          </a:ln>
        </p:spPr>
        <p:txBody>
          <a:bodyPr spcFirstLastPara="1" wrap="square" lIns="91425" tIns="45700" rIns="91425" bIns="45700" anchor="t" anchorCtr="0"/>
          <a:lstStyle>
            <a:lvl1pPr marL="457200" lvl="0" indent="-393700" algn="l" rtl="0">
              <a:lnSpc>
                <a:spcPct val="140000"/>
              </a:lnSpc>
              <a:spcBef>
                <a:spcPts val="0"/>
              </a:spcBef>
              <a:spcAft>
                <a:spcPts val="0"/>
              </a:spcAft>
              <a:buSzPts val="2600"/>
              <a:buChar char="•"/>
              <a:defRPr sz="2600"/>
            </a:lvl1pPr>
            <a:lvl2pPr marL="914400" lvl="1" indent="-381000" algn="l" rtl="0">
              <a:lnSpc>
                <a:spcPct val="140000"/>
              </a:lnSpc>
              <a:spcBef>
                <a:spcPts val="2000"/>
              </a:spcBef>
              <a:spcAft>
                <a:spcPts val="0"/>
              </a:spcAft>
              <a:buSzPts val="2400"/>
              <a:buChar char="•"/>
              <a:defRPr sz="2400"/>
            </a:lvl2pPr>
            <a:lvl3pPr marL="1371600" lvl="2" indent="-368300" algn="l" rtl="0">
              <a:lnSpc>
                <a:spcPct val="140000"/>
              </a:lnSpc>
              <a:spcBef>
                <a:spcPts val="2000"/>
              </a:spcBef>
              <a:spcAft>
                <a:spcPts val="0"/>
              </a:spcAft>
              <a:buSzPts val="2200"/>
              <a:buChar char="•"/>
              <a:defRPr sz="22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229" name="Google Shape;229;g5c17d38b96_1_2379"/>
          <p:cNvSpPr txBox="1">
            <a:spLocks noGrp="1"/>
          </p:cNvSpPr>
          <p:nvPr>
            <p:ph type="body" idx="3"/>
          </p:nvPr>
        </p:nvSpPr>
        <p:spPr>
          <a:xfrm>
            <a:off x="8854075" y="8991400"/>
            <a:ext cx="6675900" cy="3366600"/>
          </a:xfrm>
          <a:prstGeom prst="rect">
            <a:avLst/>
          </a:prstGeom>
          <a:noFill/>
          <a:ln>
            <a:noFill/>
          </a:ln>
        </p:spPr>
        <p:txBody>
          <a:bodyPr spcFirstLastPara="1" wrap="square" lIns="91425" tIns="45700" rIns="91425" bIns="45700" anchor="t" anchorCtr="0"/>
          <a:lstStyle>
            <a:lvl1pPr marL="457200" lvl="0" indent="-393700" algn="l" rtl="0">
              <a:lnSpc>
                <a:spcPct val="140000"/>
              </a:lnSpc>
              <a:spcBef>
                <a:spcPts val="0"/>
              </a:spcBef>
              <a:spcAft>
                <a:spcPts val="0"/>
              </a:spcAft>
              <a:buSzPts val="2600"/>
              <a:buChar char="•"/>
              <a:defRPr sz="2600"/>
            </a:lvl1pPr>
            <a:lvl2pPr marL="914400" lvl="1" indent="-381000" algn="l" rtl="0">
              <a:lnSpc>
                <a:spcPct val="140000"/>
              </a:lnSpc>
              <a:spcBef>
                <a:spcPts val="2000"/>
              </a:spcBef>
              <a:spcAft>
                <a:spcPts val="0"/>
              </a:spcAft>
              <a:buSzPts val="2400"/>
              <a:buChar char="•"/>
              <a:defRPr sz="2400"/>
            </a:lvl2pPr>
            <a:lvl3pPr marL="1371600" lvl="2" indent="-368300" algn="l" rtl="0">
              <a:lnSpc>
                <a:spcPct val="140000"/>
              </a:lnSpc>
              <a:spcBef>
                <a:spcPts val="2000"/>
              </a:spcBef>
              <a:spcAft>
                <a:spcPts val="0"/>
              </a:spcAft>
              <a:buSzPts val="2200"/>
              <a:buChar char="•"/>
              <a:defRPr sz="2200"/>
            </a:lvl3pPr>
            <a:lvl4pPr marL="1828800" lvl="3" indent="-368300" algn="l" rtl="0">
              <a:lnSpc>
                <a:spcPct val="140000"/>
              </a:lnSpc>
              <a:spcBef>
                <a:spcPts val="2000"/>
              </a:spcBef>
              <a:spcAft>
                <a:spcPts val="0"/>
              </a:spcAft>
              <a:buSzPts val="2200"/>
              <a:buChar char="•"/>
              <a:defRPr sz="2200"/>
            </a:lvl4pPr>
            <a:lvl5pPr marL="2286000" lvl="4" indent="-368300" algn="l" rtl="0">
              <a:lnSpc>
                <a:spcPct val="140000"/>
              </a:lnSpc>
              <a:spcBef>
                <a:spcPts val="2000"/>
              </a:spcBef>
              <a:spcAft>
                <a:spcPts val="0"/>
              </a:spcAft>
              <a:buSzPts val="2200"/>
              <a:buChar char="•"/>
              <a:defRPr sz="2200"/>
            </a:lvl5pPr>
            <a:lvl6pPr marL="2743200" lvl="5" indent="-368300" algn="l" rtl="0">
              <a:lnSpc>
                <a:spcPct val="140000"/>
              </a:lnSpc>
              <a:spcBef>
                <a:spcPts val="2000"/>
              </a:spcBef>
              <a:spcAft>
                <a:spcPts val="0"/>
              </a:spcAft>
              <a:buSzPts val="2200"/>
              <a:buChar char="•"/>
              <a:defRPr sz="2200"/>
            </a:lvl6pPr>
            <a:lvl7pPr marL="3200400" lvl="6" indent="-368300" algn="l" rtl="0">
              <a:lnSpc>
                <a:spcPct val="140000"/>
              </a:lnSpc>
              <a:spcBef>
                <a:spcPts val="2000"/>
              </a:spcBef>
              <a:spcAft>
                <a:spcPts val="0"/>
              </a:spcAft>
              <a:buSzPts val="2200"/>
              <a:buChar char="•"/>
              <a:defRPr sz="2200"/>
            </a:lvl7pPr>
            <a:lvl8pPr marL="3657600" lvl="7" indent="-368300" algn="l" rtl="0">
              <a:lnSpc>
                <a:spcPct val="140000"/>
              </a:lnSpc>
              <a:spcBef>
                <a:spcPts val="2000"/>
              </a:spcBef>
              <a:spcAft>
                <a:spcPts val="0"/>
              </a:spcAft>
              <a:buSzPts val="2200"/>
              <a:buChar char="•"/>
              <a:defRPr sz="2200"/>
            </a:lvl8pPr>
            <a:lvl9pPr marL="4114800" lvl="8" indent="-368300" algn="l" rtl="0">
              <a:lnSpc>
                <a:spcPct val="140000"/>
              </a:lnSpc>
              <a:spcBef>
                <a:spcPts val="2000"/>
              </a:spcBef>
              <a:spcAft>
                <a:spcPts val="2000"/>
              </a:spcAft>
              <a:buSzPts val="2200"/>
              <a:buChar char="•"/>
              <a:defRPr sz="2200"/>
            </a:lvl9pPr>
          </a:lstStyle>
          <a:p>
            <a:endParaRPr/>
          </a:p>
        </p:txBody>
      </p:sp>
      <p:sp>
        <p:nvSpPr>
          <p:cNvPr id="230" name="Google Shape;230;g5c17d38b96_1_2379"/>
          <p:cNvSpPr txBox="1">
            <a:spLocks noGrp="1"/>
          </p:cNvSpPr>
          <p:nvPr>
            <p:ph type="subTitle" idx="4"/>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rtl="0">
              <a:lnSpc>
                <a:spcPct val="140000"/>
              </a:lnSpc>
              <a:spcBef>
                <a:spcPts val="0"/>
              </a:spcBef>
              <a:spcAft>
                <a:spcPts val="0"/>
              </a:spcAft>
              <a:buSzPts val="3200"/>
              <a:buNone/>
              <a:defRPr sz="2200">
                <a:solidFill>
                  <a:schemeClr val="accent6"/>
                </a:solidFill>
              </a:defRPr>
            </a:lvl1pPr>
            <a:lvl2pPr lvl="1" algn="l" rtl="0">
              <a:lnSpc>
                <a:spcPct val="140000"/>
              </a:lnSpc>
              <a:spcBef>
                <a:spcPts val="0"/>
              </a:spcBef>
              <a:spcAft>
                <a:spcPts val="0"/>
              </a:spcAft>
              <a:buSzPts val="3000"/>
              <a:buNone/>
              <a:defRPr sz="2200">
                <a:solidFill>
                  <a:schemeClr val="accent6"/>
                </a:solidFill>
              </a:defRPr>
            </a:lvl2pPr>
            <a:lvl3pPr lvl="2" algn="l" rtl="0">
              <a:lnSpc>
                <a:spcPct val="140000"/>
              </a:lnSpc>
              <a:spcBef>
                <a:spcPts val="0"/>
              </a:spcBef>
              <a:spcAft>
                <a:spcPts val="0"/>
              </a:spcAft>
              <a:buSzPts val="2800"/>
              <a:buNone/>
              <a:defRPr sz="2200">
                <a:solidFill>
                  <a:schemeClr val="accent6"/>
                </a:solidFill>
              </a:defRPr>
            </a:lvl3pPr>
            <a:lvl4pPr lvl="3" algn="l" rtl="0">
              <a:lnSpc>
                <a:spcPct val="140000"/>
              </a:lnSpc>
              <a:spcBef>
                <a:spcPts val="0"/>
              </a:spcBef>
              <a:spcAft>
                <a:spcPts val="0"/>
              </a:spcAft>
              <a:buSzPts val="2400"/>
              <a:buNone/>
              <a:defRPr sz="2200">
                <a:solidFill>
                  <a:schemeClr val="accent6"/>
                </a:solidFill>
              </a:defRPr>
            </a:lvl4pPr>
            <a:lvl5pPr lvl="4" algn="l" rtl="0">
              <a:lnSpc>
                <a:spcPct val="140000"/>
              </a:lnSpc>
              <a:spcBef>
                <a:spcPts val="0"/>
              </a:spcBef>
              <a:spcAft>
                <a:spcPts val="0"/>
              </a:spcAft>
              <a:buSzPts val="2400"/>
              <a:buNone/>
              <a:defRPr sz="2200">
                <a:solidFill>
                  <a:schemeClr val="accent6"/>
                </a:solidFill>
              </a:defRPr>
            </a:lvl5pPr>
            <a:lvl6pPr lvl="5" algn="l" rtl="0">
              <a:lnSpc>
                <a:spcPct val="140000"/>
              </a:lnSpc>
              <a:spcBef>
                <a:spcPts val="0"/>
              </a:spcBef>
              <a:spcAft>
                <a:spcPts val="0"/>
              </a:spcAft>
              <a:buSzPts val="2400"/>
              <a:buNone/>
              <a:defRPr sz="2200">
                <a:solidFill>
                  <a:schemeClr val="accent6"/>
                </a:solidFill>
              </a:defRPr>
            </a:lvl6pPr>
            <a:lvl7pPr lvl="6" algn="l" rtl="0">
              <a:lnSpc>
                <a:spcPct val="140000"/>
              </a:lnSpc>
              <a:spcBef>
                <a:spcPts val="0"/>
              </a:spcBef>
              <a:spcAft>
                <a:spcPts val="0"/>
              </a:spcAft>
              <a:buSzPts val="2400"/>
              <a:buNone/>
              <a:defRPr sz="2200">
                <a:solidFill>
                  <a:schemeClr val="accent6"/>
                </a:solidFill>
              </a:defRPr>
            </a:lvl7pPr>
            <a:lvl8pPr lvl="7" algn="l" rtl="0">
              <a:lnSpc>
                <a:spcPct val="140000"/>
              </a:lnSpc>
              <a:spcBef>
                <a:spcPts val="0"/>
              </a:spcBef>
              <a:spcAft>
                <a:spcPts val="0"/>
              </a:spcAft>
              <a:buSzPts val="2400"/>
              <a:buNone/>
              <a:defRPr sz="2200">
                <a:solidFill>
                  <a:schemeClr val="accent6"/>
                </a:solidFill>
              </a:defRPr>
            </a:lvl8pPr>
            <a:lvl9pPr lvl="8" algn="l" rtl="0">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sic_Title Only">
  <p:cSld name="Basic_Title Only">
    <p:spTree>
      <p:nvGrpSpPr>
        <p:cNvPr id="1" name="Shape 23"/>
        <p:cNvGrpSpPr/>
        <p:nvPr/>
      </p:nvGrpSpPr>
      <p:grpSpPr>
        <a:xfrm>
          <a:off x="0" y="0"/>
          <a:ext cx="0" cy="0"/>
          <a:chOff x="0" y="0"/>
          <a:chExt cx="0" cy="0"/>
        </a:xfrm>
      </p:grpSpPr>
      <p:sp>
        <p:nvSpPr>
          <p:cNvPr id="24" name="Google Shape;24;p28"/>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accent1"/>
              </a:buClr>
              <a:buSzPts val="8000"/>
              <a:buFont typeface="Arial"/>
              <a:buNone/>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25" name="Google Shape;25;p28"/>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a:lnSpc>
                <a:spcPct val="140000"/>
              </a:lnSpc>
              <a:spcBef>
                <a:spcPts val="0"/>
              </a:spcBef>
              <a:spcAft>
                <a:spcPts val="0"/>
              </a:spcAft>
              <a:buSzPts val="3200"/>
              <a:buNone/>
              <a:defRPr sz="2200">
                <a:solidFill>
                  <a:schemeClr val="accent6"/>
                </a:solidFill>
              </a:defRPr>
            </a:lvl1pPr>
            <a:lvl2pPr lvl="1" algn="l">
              <a:lnSpc>
                <a:spcPct val="140000"/>
              </a:lnSpc>
              <a:spcBef>
                <a:spcPts val="0"/>
              </a:spcBef>
              <a:spcAft>
                <a:spcPts val="0"/>
              </a:spcAft>
              <a:buSzPts val="3000"/>
              <a:buNone/>
              <a:defRPr sz="2200">
                <a:solidFill>
                  <a:schemeClr val="accent6"/>
                </a:solidFill>
              </a:defRPr>
            </a:lvl2pPr>
            <a:lvl3pPr lvl="2" algn="l">
              <a:lnSpc>
                <a:spcPct val="140000"/>
              </a:lnSpc>
              <a:spcBef>
                <a:spcPts val="0"/>
              </a:spcBef>
              <a:spcAft>
                <a:spcPts val="0"/>
              </a:spcAft>
              <a:buSzPts val="2800"/>
              <a:buNone/>
              <a:defRPr sz="2200">
                <a:solidFill>
                  <a:schemeClr val="accent6"/>
                </a:solidFill>
              </a:defRPr>
            </a:lvl3pPr>
            <a:lvl4pPr lvl="3" algn="l">
              <a:lnSpc>
                <a:spcPct val="140000"/>
              </a:lnSpc>
              <a:spcBef>
                <a:spcPts val="0"/>
              </a:spcBef>
              <a:spcAft>
                <a:spcPts val="0"/>
              </a:spcAft>
              <a:buSzPts val="2400"/>
              <a:buNone/>
              <a:defRPr sz="2200">
                <a:solidFill>
                  <a:schemeClr val="accent6"/>
                </a:solidFill>
              </a:defRPr>
            </a:lvl4pPr>
            <a:lvl5pPr lvl="4" algn="l">
              <a:lnSpc>
                <a:spcPct val="140000"/>
              </a:lnSpc>
              <a:spcBef>
                <a:spcPts val="0"/>
              </a:spcBef>
              <a:spcAft>
                <a:spcPts val="0"/>
              </a:spcAft>
              <a:buSzPts val="2400"/>
              <a:buNone/>
              <a:defRPr sz="2200">
                <a:solidFill>
                  <a:schemeClr val="accent6"/>
                </a:solidFill>
              </a:defRPr>
            </a:lvl5pPr>
            <a:lvl6pPr lvl="5" algn="l">
              <a:lnSpc>
                <a:spcPct val="140000"/>
              </a:lnSpc>
              <a:spcBef>
                <a:spcPts val="0"/>
              </a:spcBef>
              <a:spcAft>
                <a:spcPts val="0"/>
              </a:spcAft>
              <a:buSzPts val="2400"/>
              <a:buNone/>
              <a:defRPr sz="2200">
                <a:solidFill>
                  <a:schemeClr val="accent6"/>
                </a:solidFill>
              </a:defRPr>
            </a:lvl6pPr>
            <a:lvl7pPr lvl="6" algn="l">
              <a:lnSpc>
                <a:spcPct val="140000"/>
              </a:lnSpc>
              <a:spcBef>
                <a:spcPts val="0"/>
              </a:spcBef>
              <a:spcAft>
                <a:spcPts val="0"/>
              </a:spcAft>
              <a:buSzPts val="2400"/>
              <a:buNone/>
              <a:defRPr sz="2200">
                <a:solidFill>
                  <a:schemeClr val="accent6"/>
                </a:solidFill>
              </a:defRPr>
            </a:lvl7pPr>
            <a:lvl8pPr lvl="7" algn="l">
              <a:lnSpc>
                <a:spcPct val="140000"/>
              </a:lnSpc>
              <a:spcBef>
                <a:spcPts val="0"/>
              </a:spcBef>
              <a:spcAft>
                <a:spcPts val="0"/>
              </a:spcAft>
              <a:buSzPts val="2400"/>
              <a:buNone/>
              <a:defRPr sz="2200">
                <a:solidFill>
                  <a:schemeClr val="accent6"/>
                </a:solidFill>
              </a:defRPr>
            </a:lvl8pPr>
            <a:lvl9pPr lvl="8" algn="l">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
  <p:cSld name="Basic Title and Content_1">
    <p:spTree>
      <p:nvGrpSpPr>
        <p:cNvPr id="1" name="Shape 26"/>
        <p:cNvGrpSpPr/>
        <p:nvPr/>
      </p:nvGrpSpPr>
      <p:grpSpPr>
        <a:xfrm>
          <a:off x="0" y="0"/>
          <a:ext cx="0" cy="0"/>
          <a:chOff x="0" y="0"/>
          <a:chExt cx="0" cy="0"/>
        </a:xfrm>
      </p:grpSpPr>
      <p:sp>
        <p:nvSpPr>
          <p:cNvPr id="27" name="Google Shape;27;p29"/>
          <p:cNvSpPr txBox="1">
            <a:spLocks noGrp="1"/>
          </p:cNvSpPr>
          <p:nvPr>
            <p:ph type="body" idx="1"/>
          </p:nvPr>
        </p:nvSpPr>
        <p:spPr>
          <a:xfrm>
            <a:off x="1677772" y="4050800"/>
            <a:ext cx="10287000" cy="8302800"/>
          </a:xfrm>
          <a:prstGeom prst="rect">
            <a:avLst/>
          </a:prstGeom>
          <a:noFill/>
          <a:ln>
            <a:noFill/>
          </a:ln>
        </p:spPr>
        <p:txBody>
          <a:bodyPr spcFirstLastPara="1" wrap="square" lIns="91425" tIns="45700" rIns="91425" bIns="45700" anchor="t" anchorCtr="0"/>
          <a:lstStyle>
            <a:lvl1pPr marL="457200" lvl="0" indent="-371475" algn="l">
              <a:lnSpc>
                <a:spcPct val="140000"/>
              </a:lnSpc>
              <a:spcBef>
                <a:spcPts val="0"/>
              </a:spcBef>
              <a:spcAft>
                <a:spcPts val="0"/>
              </a:spcAft>
              <a:buSzPts val="2250"/>
              <a:buChar char="•"/>
              <a:defRPr/>
            </a:lvl1pPr>
            <a:lvl2pPr marL="914400" lvl="1" indent="-371475" algn="l">
              <a:lnSpc>
                <a:spcPct val="140000"/>
              </a:lnSpc>
              <a:spcBef>
                <a:spcPts val="2000"/>
              </a:spcBef>
              <a:spcAft>
                <a:spcPts val="0"/>
              </a:spcAft>
              <a:buSzPts val="2250"/>
              <a:buChar char="•"/>
              <a:defRPr/>
            </a:lvl2pPr>
            <a:lvl3pPr marL="1371600" lvl="2" indent="-371475" algn="l">
              <a:lnSpc>
                <a:spcPct val="140000"/>
              </a:lnSpc>
              <a:spcBef>
                <a:spcPts val="2000"/>
              </a:spcBef>
              <a:spcAft>
                <a:spcPts val="0"/>
              </a:spcAft>
              <a:buSzPts val="2250"/>
              <a:buChar char="•"/>
              <a:defRPr/>
            </a:lvl3pPr>
            <a:lvl4pPr marL="1828800" lvl="3" indent="-371475" algn="l">
              <a:lnSpc>
                <a:spcPct val="140000"/>
              </a:lnSpc>
              <a:spcBef>
                <a:spcPts val="2000"/>
              </a:spcBef>
              <a:spcAft>
                <a:spcPts val="0"/>
              </a:spcAft>
              <a:buSzPts val="2250"/>
              <a:buChar char="•"/>
              <a:defRPr/>
            </a:lvl4pPr>
            <a:lvl5pPr marL="2286000" lvl="4" indent="-371475" algn="l">
              <a:lnSpc>
                <a:spcPct val="140000"/>
              </a:lnSpc>
              <a:spcBef>
                <a:spcPts val="2000"/>
              </a:spcBef>
              <a:spcAft>
                <a:spcPts val="0"/>
              </a:spcAft>
              <a:buSzPts val="2250"/>
              <a:buChar char="•"/>
              <a:defRPr/>
            </a:lvl5pPr>
            <a:lvl6pPr marL="2743200" lvl="5" indent="-371475" algn="l">
              <a:lnSpc>
                <a:spcPct val="140000"/>
              </a:lnSpc>
              <a:spcBef>
                <a:spcPts val="2000"/>
              </a:spcBef>
              <a:spcAft>
                <a:spcPts val="0"/>
              </a:spcAft>
              <a:buSzPts val="2250"/>
              <a:buChar char="•"/>
              <a:defRPr/>
            </a:lvl6pPr>
            <a:lvl7pPr marL="3200400" lvl="6" indent="-371475" algn="l">
              <a:lnSpc>
                <a:spcPct val="140000"/>
              </a:lnSpc>
              <a:spcBef>
                <a:spcPts val="2000"/>
              </a:spcBef>
              <a:spcAft>
                <a:spcPts val="0"/>
              </a:spcAft>
              <a:buSzPts val="2250"/>
              <a:buChar char="•"/>
              <a:defRPr/>
            </a:lvl7pPr>
            <a:lvl8pPr marL="3657600" lvl="7" indent="-371475" algn="l">
              <a:lnSpc>
                <a:spcPct val="140000"/>
              </a:lnSpc>
              <a:spcBef>
                <a:spcPts val="2000"/>
              </a:spcBef>
              <a:spcAft>
                <a:spcPts val="0"/>
              </a:spcAft>
              <a:buSzPts val="2250"/>
              <a:buChar char="•"/>
              <a:defRPr/>
            </a:lvl8pPr>
            <a:lvl9pPr marL="4114800" lvl="8" indent="-371475" algn="l">
              <a:lnSpc>
                <a:spcPct val="140000"/>
              </a:lnSpc>
              <a:spcBef>
                <a:spcPts val="2000"/>
              </a:spcBef>
              <a:spcAft>
                <a:spcPts val="2000"/>
              </a:spcAft>
              <a:buSzPts val="2250"/>
              <a:buChar char="•"/>
              <a:defRPr/>
            </a:lvl9pPr>
          </a:lstStyle>
          <a:p>
            <a:endParaRPr/>
          </a:p>
        </p:txBody>
      </p:sp>
      <p:sp>
        <p:nvSpPr>
          <p:cNvPr id="28" name="Google Shape;28;p29"/>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29" name="Google Shape;29;p29"/>
          <p:cNvSpPr txBox="1">
            <a:spLocks noGrp="1"/>
          </p:cNvSpPr>
          <p:nvPr>
            <p:ph type="body" idx="2"/>
          </p:nvPr>
        </p:nvSpPr>
        <p:spPr>
          <a:xfrm>
            <a:off x="12419275" y="4050800"/>
            <a:ext cx="10287000" cy="8302800"/>
          </a:xfrm>
          <a:prstGeom prst="rect">
            <a:avLst/>
          </a:prstGeom>
          <a:noFill/>
          <a:ln>
            <a:noFill/>
          </a:ln>
        </p:spPr>
        <p:txBody>
          <a:bodyPr spcFirstLastPara="1" wrap="square" lIns="91425" tIns="45700" rIns="91425" bIns="45700" anchor="t" anchorCtr="0"/>
          <a:lstStyle>
            <a:lvl1pPr marL="457200" lvl="0" indent="-371475" algn="l">
              <a:lnSpc>
                <a:spcPct val="140000"/>
              </a:lnSpc>
              <a:spcBef>
                <a:spcPts val="0"/>
              </a:spcBef>
              <a:spcAft>
                <a:spcPts val="0"/>
              </a:spcAft>
              <a:buSzPts val="2250"/>
              <a:buChar char="•"/>
              <a:defRPr/>
            </a:lvl1pPr>
            <a:lvl2pPr marL="914400" lvl="1" indent="-371475" algn="l">
              <a:lnSpc>
                <a:spcPct val="140000"/>
              </a:lnSpc>
              <a:spcBef>
                <a:spcPts val="2000"/>
              </a:spcBef>
              <a:spcAft>
                <a:spcPts val="0"/>
              </a:spcAft>
              <a:buSzPts val="2250"/>
              <a:buChar char="•"/>
              <a:defRPr/>
            </a:lvl2pPr>
            <a:lvl3pPr marL="1371600" lvl="2" indent="-371475" algn="l">
              <a:lnSpc>
                <a:spcPct val="140000"/>
              </a:lnSpc>
              <a:spcBef>
                <a:spcPts val="2000"/>
              </a:spcBef>
              <a:spcAft>
                <a:spcPts val="0"/>
              </a:spcAft>
              <a:buSzPts val="2250"/>
              <a:buChar char="•"/>
              <a:defRPr/>
            </a:lvl3pPr>
            <a:lvl4pPr marL="1828800" lvl="3" indent="-371475" algn="l">
              <a:lnSpc>
                <a:spcPct val="140000"/>
              </a:lnSpc>
              <a:spcBef>
                <a:spcPts val="2000"/>
              </a:spcBef>
              <a:spcAft>
                <a:spcPts val="0"/>
              </a:spcAft>
              <a:buSzPts val="2250"/>
              <a:buChar char="•"/>
              <a:defRPr/>
            </a:lvl4pPr>
            <a:lvl5pPr marL="2286000" lvl="4" indent="-371475" algn="l">
              <a:lnSpc>
                <a:spcPct val="140000"/>
              </a:lnSpc>
              <a:spcBef>
                <a:spcPts val="2000"/>
              </a:spcBef>
              <a:spcAft>
                <a:spcPts val="0"/>
              </a:spcAft>
              <a:buSzPts val="2250"/>
              <a:buChar char="•"/>
              <a:defRPr/>
            </a:lvl5pPr>
            <a:lvl6pPr marL="2743200" lvl="5" indent="-371475" algn="l">
              <a:lnSpc>
                <a:spcPct val="140000"/>
              </a:lnSpc>
              <a:spcBef>
                <a:spcPts val="2000"/>
              </a:spcBef>
              <a:spcAft>
                <a:spcPts val="0"/>
              </a:spcAft>
              <a:buSzPts val="2250"/>
              <a:buChar char="•"/>
              <a:defRPr/>
            </a:lvl6pPr>
            <a:lvl7pPr marL="3200400" lvl="6" indent="-371475" algn="l">
              <a:lnSpc>
                <a:spcPct val="140000"/>
              </a:lnSpc>
              <a:spcBef>
                <a:spcPts val="2000"/>
              </a:spcBef>
              <a:spcAft>
                <a:spcPts val="0"/>
              </a:spcAft>
              <a:buSzPts val="2250"/>
              <a:buChar char="•"/>
              <a:defRPr/>
            </a:lvl7pPr>
            <a:lvl8pPr marL="3657600" lvl="7" indent="-371475" algn="l">
              <a:lnSpc>
                <a:spcPct val="140000"/>
              </a:lnSpc>
              <a:spcBef>
                <a:spcPts val="2000"/>
              </a:spcBef>
              <a:spcAft>
                <a:spcPts val="0"/>
              </a:spcAft>
              <a:buSzPts val="2250"/>
              <a:buChar char="•"/>
              <a:defRPr/>
            </a:lvl8pPr>
            <a:lvl9pPr marL="4114800" lvl="8" indent="-371475" algn="l">
              <a:lnSpc>
                <a:spcPct val="140000"/>
              </a:lnSpc>
              <a:spcBef>
                <a:spcPts val="2000"/>
              </a:spcBef>
              <a:spcAft>
                <a:spcPts val="2000"/>
              </a:spcAft>
              <a:buSzPts val="2250"/>
              <a:buChar char="•"/>
              <a:defRPr/>
            </a:lvl9pPr>
          </a:lstStyle>
          <a:p>
            <a:endParaRPr/>
          </a:p>
        </p:txBody>
      </p:sp>
      <p:sp>
        <p:nvSpPr>
          <p:cNvPr id="30" name="Google Shape;30;p29"/>
          <p:cNvSpPr txBox="1">
            <a:spLocks noGrp="1"/>
          </p:cNvSpPr>
          <p:nvPr>
            <p:ph type="subTitle" idx="3"/>
          </p:nvPr>
        </p:nvSpPr>
        <p:spPr>
          <a:xfrm>
            <a:off x="1677775" y="579125"/>
            <a:ext cx="4910400" cy="614400"/>
          </a:xfrm>
          <a:prstGeom prst="rect">
            <a:avLst/>
          </a:prstGeom>
          <a:noFill/>
          <a:ln>
            <a:noFill/>
          </a:ln>
        </p:spPr>
        <p:txBody>
          <a:bodyPr spcFirstLastPara="1" wrap="square" lIns="91425" tIns="91425" rIns="91425" bIns="91425" anchor="ctr" anchorCtr="0"/>
          <a:lstStyle>
            <a:lvl1pPr lvl="0" algn="l">
              <a:lnSpc>
                <a:spcPct val="140000"/>
              </a:lnSpc>
              <a:spcBef>
                <a:spcPts val="0"/>
              </a:spcBef>
              <a:spcAft>
                <a:spcPts val="0"/>
              </a:spcAft>
              <a:buSzPts val="3200"/>
              <a:buNone/>
              <a:defRPr sz="2200">
                <a:solidFill>
                  <a:schemeClr val="accent6"/>
                </a:solidFill>
              </a:defRPr>
            </a:lvl1pPr>
            <a:lvl2pPr lvl="1" algn="l">
              <a:lnSpc>
                <a:spcPct val="140000"/>
              </a:lnSpc>
              <a:spcBef>
                <a:spcPts val="0"/>
              </a:spcBef>
              <a:spcAft>
                <a:spcPts val="0"/>
              </a:spcAft>
              <a:buSzPts val="3000"/>
              <a:buNone/>
              <a:defRPr sz="2200">
                <a:solidFill>
                  <a:schemeClr val="accent6"/>
                </a:solidFill>
              </a:defRPr>
            </a:lvl2pPr>
            <a:lvl3pPr lvl="2" algn="l">
              <a:lnSpc>
                <a:spcPct val="140000"/>
              </a:lnSpc>
              <a:spcBef>
                <a:spcPts val="0"/>
              </a:spcBef>
              <a:spcAft>
                <a:spcPts val="0"/>
              </a:spcAft>
              <a:buSzPts val="2800"/>
              <a:buNone/>
              <a:defRPr sz="2200">
                <a:solidFill>
                  <a:schemeClr val="accent6"/>
                </a:solidFill>
              </a:defRPr>
            </a:lvl3pPr>
            <a:lvl4pPr lvl="3" algn="l">
              <a:lnSpc>
                <a:spcPct val="140000"/>
              </a:lnSpc>
              <a:spcBef>
                <a:spcPts val="0"/>
              </a:spcBef>
              <a:spcAft>
                <a:spcPts val="0"/>
              </a:spcAft>
              <a:buSzPts val="2400"/>
              <a:buNone/>
              <a:defRPr sz="2200">
                <a:solidFill>
                  <a:schemeClr val="accent6"/>
                </a:solidFill>
              </a:defRPr>
            </a:lvl4pPr>
            <a:lvl5pPr lvl="4" algn="l">
              <a:lnSpc>
                <a:spcPct val="140000"/>
              </a:lnSpc>
              <a:spcBef>
                <a:spcPts val="0"/>
              </a:spcBef>
              <a:spcAft>
                <a:spcPts val="0"/>
              </a:spcAft>
              <a:buSzPts val="2400"/>
              <a:buNone/>
              <a:defRPr sz="2200">
                <a:solidFill>
                  <a:schemeClr val="accent6"/>
                </a:solidFill>
              </a:defRPr>
            </a:lvl5pPr>
            <a:lvl6pPr lvl="5" algn="l">
              <a:lnSpc>
                <a:spcPct val="140000"/>
              </a:lnSpc>
              <a:spcBef>
                <a:spcPts val="0"/>
              </a:spcBef>
              <a:spcAft>
                <a:spcPts val="0"/>
              </a:spcAft>
              <a:buSzPts val="2400"/>
              <a:buNone/>
              <a:defRPr sz="2200">
                <a:solidFill>
                  <a:schemeClr val="accent6"/>
                </a:solidFill>
              </a:defRPr>
            </a:lvl6pPr>
            <a:lvl7pPr lvl="6" algn="l">
              <a:lnSpc>
                <a:spcPct val="140000"/>
              </a:lnSpc>
              <a:spcBef>
                <a:spcPts val="0"/>
              </a:spcBef>
              <a:spcAft>
                <a:spcPts val="0"/>
              </a:spcAft>
              <a:buSzPts val="2400"/>
              <a:buNone/>
              <a:defRPr sz="2200">
                <a:solidFill>
                  <a:schemeClr val="accent6"/>
                </a:solidFill>
              </a:defRPr>
            </a:lvl7pPr>
            <a:lvl8pPr lvl="7" algn="l">
              <a:lnSpc>
                <a:spcPct val="140000"/>
              </a:lnSpc>
              <a:spcBef>
                <a:spcPts val="0"/>
              </a:spcBef>
              <a:spcAft>
                <a:spcPts val="0"/>
              </a:spcAft>
              <a:buSzPts val="2400"/>
              <a:buNone/>
              <a:defRPr sz="2200">
                <a:solidFill>
                  <a:schemeClr val="accent6"/>
                </a:solidFill>
              </a:defRPr>
            </a:lvl8pPr>
            <a:lvl9pPr lvl="8" algn="l">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Final slide or chapter slide">
  <p:cSld name="Final slide or chapter slide">
    <p:spTree>
      <p:nvGrpSpPr>
        <p:cNvPr id="1" name="Shape 31"/>
        <p:cNvGrpSpPr/>
        <p:nvPr/>
      </p:nvGrpSpPr>
      <p:grpSpPr>
        <a:xfrm>
          <a:off x="0" y="0"/>
          <a:ext cx="0" cy="0"/>
          <a:chOff x="0" y="0"/>
          <a:chExt cx="0" cy="0"/>
        </a:xfrm>
      </p:grpSpPr>
      <p:sp>
        <p:nvSpPr>
          <p:cNvPr id="32" name="Google Shape;32;p30"/>
          <p:cNvSpPr txBox="1">
            <a:spLocks noGrp="1"/>
          </p:cNvSpPr>
          <p:nvPr>
            <p:ph type="ctrTitle"/>
          </p:nvPr>
        </p:nvSpPr>
        <p:spPr>
          <a:xfrm>
            <a:off x="6714896" y="5358384"/>
            <a:ext cx="9905400" cy="18288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9999"/>
              <a:buFont typeface="Arial"/>
              <a:buNone/>
              <a:defRPr sz="9999">
                <a:solidFill>
                  <a:schemeClr val="dk1"/>
                </a:solidFill>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33" name="Google Shape;33;p30"/>
          <p:cNvSpPr/>
          <p:nvPr/>
        </p:nvSpPr>
        <p:spPr>
          <a:xfrm>
            <a:off x="20802297" y="10342990"/>
            <a:ext cx="2139777" cy="2051297"/>
          </a:xfrm>
          <a:prstGeom prst="rect">
            <a:avLst/>
          </a:prstGeom>
          <a:noFill/>
          <a:ln>
            <a:noFill/>
          </a:ln>
        </p:spPr>
      </p:sp>
      <p:sp>
        <p:nvSpPr>
          <p:cNvPr id="34" name="Google Shape;34;p30" descr="Pattern_Trim.jpg"/>
          <p:cNvSpPr/>
          <p:nvPr/>
        </p:nvSpPr>
        <p:spPr>
          <a:xfrm>
            <a:off x="-12190" y="-22860"/>
            <a:ext cx="5099891" cy="13761719"/>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or bullets)">
  <p:cSld name="Table of Contents (or bullets)">
    <p:spTree>
      <p:nvGrpSpPr>
        <p:cNvPr id="1" name="Shape 35"/>
        <p:cNvGrpSpPr/>
        <p:nvPr/>
      </p:nvGrpSpPr>
      <p:grpSpPr>
        <a:xfrm>
          <a:off x="0" y="0"/>
          <a:ext cx="0" cy="0"/>
          <a:chOff x="0" y="0"/>
          <a:chExt cx="0" cy="0"/>
        </a:xfrm>
      </p:grpSpPr>
      <p:sp>
        <p:nvSpPr>
          <p:cNvPr id="36" name="Google Shape;36;p31"/>
          <p:cNvSpPr txBox="1">
            <a:spLocks noGrp="1"/>
          </p:cNvSpPr>
          <p:nvPr>
            <p:ph type="ctrTitle"/>
          </p:nvPr>
        </p:nvSpPr>
        <p:spPr>
          <a:xfrm>
            <a:off x="6531489" y="1575009"/>
            <a:ext cx="15734400" cy="16848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accent1"/>
              </a:buClr>
              <a:buSzPts val="9999"/>
              <a:buFont typeface="Arial"/>
              <a:buNone/>
              <a:defRPr sz="9999"/>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37" name="Google Shape;37;p31"/>
          <p:cNvSpPr txBox="1">
            <a:spLocks noGrp="1"/>
          </p:cNvSpPr>
          <p:nvPr>
            <p:ph type="body" idx="1"/>
          </p:nvPr>
        </p:nvSpPr>
        <p:spPr>
          <a:xfrm>
            <a:off x="6620975" y="3686202"/>
            <a:ext cx="15734400" cy="8431800"/>
          </a:xfrm>
          <a:prstGeom prst="rect">
            <a:avLst/>
          </a:prstGeom>
          <a:noFill/>
          <a:ln>
            <a:noFill/>
          </a:ln>
        </p:spPr>
        <p:txBody>
          <a:bodyPr spcFirstLastPara="1" wrap="square" lIns="0" tIns="0" rIns="0" bIns="0" anchor="t" anchorCtr="0"/>
          <a:lstStyle>
            <a:lvl1pPr marL="457200" lvl="0" indent="-228600" algn="l">
              <a:lnSpc>
                <a:spcPct val="100000"/>
              </a:lnSpc>
              <a:spcBef>
                <a:spcPts val="1200"/>
              </a:spcBef>
              <a:spcAft>
                <a:spcPts val="0"/>
              </a:spcAft>
              <a:buSzPts val="4000"/>
              <a:buNone/>
              <a:defRPr sz="3200" b="1">
                <a:solidFill>
                  <a:srgbClr val="1BB6CE"/>
                </a:solidFill>
                <a:latin typeface="Arial"/>
                <a:ea typeface="Arial"/>
                <a:cs typeface="Arial"/>
                <a:sym typeface="Arial"/>
              </a:defRPr>
            </a:lvl1pPr>
            <a:lvl2pPr marL="914400" lvl="1" indent="-457200" algn="l">
              <a:lnSpc>
                <a:spcPct val="100000"/>
              </a:lnSpc>
              <a:spcBef>
                <a:spcPts val="1000"/>
              </a:spcBef>
              <a:spcAft>
                <a:spcPts val="0"/>
              </a:spcAft>
              <a:buSzPts val="3600"/>
              <a:buChar char="•"/>
              <a:defRPr sz="3600"/>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38" name="Google Shape;38;p31" descr="Pattern_Trim.jpg"/>
          <p:cNvSpPr/>
          <p:nvPr/>
        </p:nvSpPr>
        <p:spPr>
          <a:xfrm>
            <a:off x="-12190" y="-22860"/>
            <a:ext cx="5099891" cy="13761719"/>
          </a:xfrm>
          <a:prstGeom prst="rect">
            <a:avLst/>
          </a:prstGeom>
          <a:noFill/>
          <a:ln>
            <a:noFill/>
          </a:ln>
        </p:spPr>
      </p:sp>
      <p:sp>
        <p:nvSpPr>
          <p:cNvPr id="39" name="Google Shape;39;p31"/>
          <p:cNvSpPr txBox="1">
            <a:spLocks noGrp="1"/>
          </p:cNvSpPr>
          <p:nvPr>
            <p:ph type="subTitle" idx="2"/>
          </p:nvPr>
        </p:nvSpPr>
        <p:spPr>
          <a:xfrm>
            <a:off x="6531500" y="960600"/>
            <a:ext cx="4910400" cy="614400"/>
          </a:xfrm>
          <a:prstGeom prst="rect">
            <a:avLst/>
          </a:prstGeom>
          <a:noFill/>
          <a:ln>
            <a:noFill/>
          </a:ln>
        </p:spPr>
        <p:txBody>
          <a:bodyPr spcFirstLastPara="1" wrap="square" lIns="91425" tIns="91425" rIns="91425" bIns="91425" anchor="ctr" anchorCtr="0"/>
          <a:lstStyle>
            <a:lvl1pPr lvl="0" algn="l">
              <a:lnSpc>
                <a:spcPct val="140000"/>
              </a:lnSpc>
              <a:spcBef>
                <a:spcPts val="0"/>
              </a:spcBef>
              <a:spcAft>
                <a:spcPts val="0"/>
              </a:spcAft>
              <a:buSzPts val="3200"/>
              <a:buNone/>
              <a:defRPr sz="2200">
                <a:solidFill>
                  <a:schemeClr val="accent6"/>
                </a:solidFill>
              </a:defRPr>
            </a:lvl1pPr>
            <a:lvl2pPr lvl="1" algn="l">
              <a:lnSpc>
                <a:spcPct val="140000"/>
              </a:lnSpc>
              <a:spcBef>
                <a:spcPts val="0"/>
              </a:spcBef>
              <a:spcAft>
                <a:spcPts val="0"/>
              </a:spcAft>
              <a:buSzPts val="3000"/>
              <a:buNone/>
              <a:defRPr sz="2200">
                <a:solidFill>
                  <a:schemeClr val="accent6"/>
                </a:solidFill>
              </a:defRPr>
            </a:lvl2pPr>
            <a:lvl3pPr lvl="2" algn="l">
              <a:lnSpc>
                <a:spcPct val="140000"/>
              </a:lnSpc>
              <a:spcBef>
                <a:spcPts val="0"/>
              </a:spcBef>
              <a:spcAft>
                <a:spcPts val="0"/>
              </a:spcAft>
              <a:buSzPts val="2800"/>
              <a:buNone/>
              <a:defRPr sz="2200">
                <a:solidFill>
                  <a:schemeClr val="accent6"/>
                </a:solidFill>
              </a:defRPr>
            </a:lvl3pPr>
            <a:lvl4pPr lvl="3" algn="l">
              <a:lnSpc>
                <a:spcPct val="140000"/>
              </a:lnSpc>
              <a:spcBef>
                <a:spcPts val="0"/>
              </a:spcBef>
              <a:spcAft>
                <a:spcPts val="0"/>
              </a:spcAft>
              <a:buSzPts val="2400"/>
              <a:buNone/>
              <a:defRPr sz="2200">
                <a:solidFill>
                  <a:schemeClr val="accent6"/>
                </a:solidFill>
              </a:defRPr>
            </a:lvl4pPr>
            <a:lvl5pPr lvl="4" algn="l">
              <a:lnSpc>
                <a:spcPct val="140000"/>
              </a:lnSpc>
              <a:spcBef>
                <a:spcPts val="0"/>
              </a:spcBef>
              <a:spcAft>
                <a:spcPts val="0"/>
              </a:spcAft>
              <a:buSzPts val="2400"/>
              <a:buNone/>
              <a:defRPr sz="2200">
                <a:solidFill>
                  <a:schemeClr val="accent6"/>
                </a:solidFill>
              </a:defRPr>
            </a:lvl5pPr>
            <a:lvl6pPr lvl="5" algn="l">
              <a:lnSpc>
                <a:spcPct val="140000"/>
              </a:lnSpc>
              <a:spcBef>
                <a:spcPts val="0"/>
              </a:spcBef>
              <a:spcAft>
                <a:spcPts val="0"/>
              </a:spcAft>
              <a:buSzPts val="2400"/>
              <a:buNone/>
              <a:defRPr sz="2200">
                <a:solidFill>
                  <a:schemeClr val="accent6"/>
                </a:solidFill>
              </a:defRPr>
            </a:lvl6pPr>
            <a:lvl7pPr lvl="6" algn="l">
              <a:lnSpc>
                <a:spcPct val="140000"/>
              </a:lnSpc>
              <a:spcBef>
                <a:spcPts val="0"/>
              </a:spcBef>
              <a:spcAft>
                <a:spcPts val="0"/>
              </a:spcAft>
              <a:buSzPts val="2400"/>
              <a:buNone/>
              <a:defRPr sz="2200">
                <a:solidFill>
                  <a:schemeClr val="accent6"/>
                </a:solidFill>
              </a:defRPr>
            </a:lvl7pPr>
            <a:lvl8pPr lvl="7" algn="l">
              <a:lnSpc>
                <a:spcPct val="140000"/>
              </a:lnSpc>
              <a:spcBef>
                <a:spcPts val="0"/>
              </a:spcBef>
              <a:spcAft>
                <a:spcPts val="0"/>
              </a:spcAft>
              <a:buSzPts val="2400"/>
              <a:buNone/>
              <a:defRPr sz="2200">
                <a:solidFill>
                  <a:schemeClr val="accent6"/>
                </a:solidFill>
              </a:defRPr>
            </a:lvl8pPr>
            <a:lvl9pPr lvl="8" algn="l">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boxed">
  <p:cSld name="3 columns-boxed">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3053698" y="1371600"/>
            <a:ext cx="18285600" cy="1965900"/>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accent1"/>
              </a:buClr>
              <a:buSzPts val="8000"/>
              <a:buFont typeface="Arial"/>
              <a:buNone/>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42" name="Google Shape;42;p32"/>
          <p:cNvSpPr/>
          <p:nvPr/>
        </p:nvSpPr>
        <p:spPr>
          <a:xfrm>
            <a:off x="5355335" y="4326625"/>
            <a:ext cx="1481400" cy="1481700"/>
          </a:xfrm>
          <a:prstGeom prst="ellipse">
            <a:avLst/>
          </a:prstGeom>
          <a:solidFill>
            <a:srgbClr val="5DC6D5"/>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43" name="Google Shape;43;p32"/>
          <p:cNvSpPr txBox="1">
            <a:spLocks noGrp="1"/>
          </p:cNvSpPr>
          <p:nvPr>
            <p:ph type="body" idx="1"/>
          </p:nvPr>
        </p:nvSpPr>
        <p:spPr>
          <a:xfrm>
            <a:off x="3650406" y="7445830"/>
            <a:ext cx="4891500" cy="2449200"/>
          </a:xfrm>
          <a:prstGeom prst="rect">
            <a:avLst/>
          </a:prstGeom>
          <a:noFill/>
          <a:ln>
            <a:noFill/>
          </a:ln>
        </p:spPr>
        <p:txBody>
          <a:bodyPr spcFirstLastPara="1" wrap="square" lIns="91425" tIns="45700" rIns="91425" bIns="45700" anchor="t" anchorCtr="0"/>
          <a:lstStyle>
            <a:lvl1pPr marL="457200" lvl="0" indent="-411162" algn="l">
              <a:lnSpc>
                <a:spcPct val="100000"/>
              </a:lnSpc>
              <a:spcBef>
                <a:spcPts val="2000"/>
              </a:spcBef>
              <a:spcAft>
                <a:spcPts val="0"/>
              </a:spcAft>
              <a:buSzPts val="2875"/>
              <a:buChar char="•"/>
              <a:defRPr sz="2300"/>
            </a:lvl1pPr>
            <a:lvl2pPr marL="914400" lvl="1" indent="-411162" algn="l">
              <a:lnSpc>
                <a:spcPct val="100000"/>
              </a:lnSpc>
              <a:spcBef>
                <a:spcPts val="1000"/>
              </a:spcBef>
              <a:spcAft>
                <a:spcPts val="0"/>
              </a:spcAft>
              <a:buSzPts val="2875"/>
              <a:buChar char="•"/>
              <a:defRPr sz="2300"/>
            </a:lvl2pPr>
            <a:lvl3pPr marL="1371600" lvl="2" indent="-411162" algn="l">
              <a:lnSpc>
                <a:spcPct val="100000"/>
              </a:lnSpc>
              <a:spcBef>
                <a:spcPts val="1000"/>
              </a:spcBef>
              <a:spcAft>
                <a:spcPts val="0"/>
              </a:spcAft>
              <a:buSzPts val="2875"/>
              <a:buChar char="•"/>
              <a:defRPr sz="2300"/>
            </a:lvl3pPr>
            <a:lvl4pPr marL="1828800" lvl="3" indent="-411162" algn="l">
              <a:lnSpc>
                <a:spcPct val="100000"/>
              </a:lnSpc>
              <a:spcBef>
                <a:spcPts val="1000"/>
              </a:spcBef>
              <a:spcAft>
                <a:spcPts val="0"/>
              </a:spcAft>
              <a:buSzPts val="2875"/>
              <a:buChar char="•"/>
              <a:defRPr sz="2300"/>
            </a:lvl4pPr>
            <a:lvl5pPr marL="2286000" lvl="4" indent="-411162" algn="l">
              <a:lnSpc>
                <a:spcPct val="100000"/>
              </a:lnSpc>
              <a:spcBef>
                <a:spcPts val="1000"/>
              </a:spcBef>
              <a:spcAft>
                <a:spcPts val="0"/>
              </a:spcAft>
              <a:buSzPts val="2875"/>
              <a:buChar char="•"/>
              <a:defRPr sz="2300"/>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44" name="Google Shape;44;p32"/>
          <p:cNvSpPr txBox="1">
            <a:spLocks noGrp="1"/>
          </p:cNvSpPr>
          <p:nvPr>
            <p:ph type="body" idx="2"/>
          </p:nvPr>
        </p:nvSpPr>
        <p:spPr>
          <a:xfrm>
            <a:off x="3650406" y="6335714"/>
            <a:ext cx="4891500" cy="979500"/>
          </a:xfrm>
          <a:prstGeom prst="rect">
            <a:avLst/>
          </a:prstGeom>
          <a:noFill/>
          <a:ln>
            <a:noFill/>
          </a:ln>
        </p:spPr>
        <p:txBody>
          <a:bodyPr spcFirstLastPara="1" wrap="square" lIns="91425" tIns="45700" rIns="91425" bIns="45700" anchor="t" anchorCtr="0"/>
          <a:lstStyle>
            <a:lvl1pPr marL="457200" lvl="0" indent="-228600" algn="ctr">
              <a:lnSpc>
                <a:spcPct val="100000"/>
              </a:lnSpc>
              <a:spcBef>
                <a:spcPts val="2000"/>
              </a:spcBef>
              <a:spcAft>
                <a:spcPts val="0"/>
              </a:spcAft>
              <a:buSzPts val="3750"/>
              <a:buNone/>
              <a:defRPr sz="3000" b="1"/>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45" name="Google Shape;45;p32"/>
          <p:cNvSpPr txBox="1">
            <a:spLocks noGrp="1"/>
          </p:cNvSpPr>
          <p:nvPr>
            <p:ph type="body" idx="3"/>
          </p:nvPr>
        </p:nvSpPr>
        <p:spPr>
          <a:xfrm>
            <a:off x="5355334" y="4488116"/>
            <a:ext cx="1481400" cy="1158900"/>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2000"/>
              </a:spcBef>
              <a:spcAft>
                <a:spcPts val="0"/>
              </a:spcAft>
              <a:buSzPts val="2250"/>
              <a:buNone/>
              <a:defRPr sz="1800" b="0">
                <a:solidFill>
                  <a:schemeClr val="lt1"/>
                </a:solidFill>
              </a:defRPr>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46" name="Google Shape;46;p32"/>
          <p:cNvSpPr txBox="1">
            <a:spLocks noGrp="1"/>
          </p:cNvSpPr>
          <p:nvPr>
            <p:ph type="body" idx="4"/>
          </p:nvPr>
        </p:nvSpPr>
        <p:spPr>
          <a:xfrm>
            <a:off x="4800235" y="10518232"/>
            <a:ext cx="2591700" cy="748200"/>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2000"/>
              </a:spcBef>
              <a:spcAft>
                <a:spcPts val="0"/>
              </a:spcAft>
              <a:buSzPts val="2250"/>
              <a:buNone/>
              <a:defRPr sz="1800" b="0">
                <a:solidFill>
                  <a:schemeClr val="dk2"/>
                </a:solidFill>
              </a:defRPr>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47" name="Google Shape;47;p32"/>
          <p:cNvSpPr/>
          <p:nvPr/>
        </p:nvSpPr>
        <p:spPr>
          <a:xfrm>
            <a:off x="3049190" y="3337560"/>
            <a:ext cx="6093900" cy="8552100"/>
          </a:xfrm>
          <a:prstGeom prst="rect">
            <a:avLst/>
          </a:prstGeom>
          <a:noFill/>
          <a:ln w="50800" cap="flat" cmpd="sng">
            <a:solidFill>
              <a:srgbClr val="263843"/>
            </a:solidFill>
            <a:prstDash val="solid"/>
            <a:miter lim="400000"/>
            <a:headEnd type="none" w="sm" len="sm"/>
            <a:tailEnd type="none" w="sm" len="sm"/>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48" name="Google Shape;48;p32"/>
          <p:cNvSpPr/>
          <p:nvPr/>
        </p:nvSpPr>
        <p:spPr>
          <a:xfrm>
            <a:off x="15245483" y="3337560"/>
            <a:ext cx="6093900" cy="8552100"/>
          </a:xfrm>
          <a:prstGeom prst="rect">
            <a:avLst/>
          </a:prstGeom>
          <a:noFill/>
          <a:ln w="50800" cap="flat" cmpd="sng">
            <a:solidFill>
              <a:srgbClr val="263843"/>
            </a:solidFill>
            <a:prstDash val="solid"/>
            <a:miter lim="400000"/>
            <a:headEnd type="none" w="sm" len="sm"/>
            <a:tailEnd type="none" w="sm" len="sm"/>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49" name="Google Shape;49;p32"/>
          <p:cNvSpPr/>
          <p:nvPr/>
        </p:nvSpPr>
        <p:spPr>
          <a:xfrm>
            <a:off x="9151647" y="3337560"/>
            <a:ext cx="6093900" cy="8552100"/>
          </a:xfrm>
          <a:prstGeom prst="rect">
            <a:avLst/>
          </a:prstGeom>
          <a:noFill/>
          <a:ln w="50800" cap="flat" cmpd="sng">
            <a:solidFill>
              <a:srgbClr val="263843"/>
            </a:solidFill>
            <a:prstDash val="solid"/>
            <a:miter lim="400000"/>
            <a:headEnd type="none" w="sm" len="sm"/>
            <a:tailEnd type="none" w="sm" len="sm"/>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50" name="Google Shape;50;p32"/>
          <p:cNvSpPr/>
          <p:nvPr/>
        </p:nvSpPr>
        <p:spPr>
          <a:xfrm>
            <a:off x="11457793" y="4326625"/>
            <a:ext cx="1481400" cy="1481700"/>
          </a:xfrm>
          <a:prstGeom prst="ellipse">
            <a:avLst/>
          </a:prstGeom>
          <a:solidFill>
            <a:srgbClr val="5DC6D5"/>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51" name="Google Shape;51;p32"/>
          <p:cNvSpPr txBox="1">
            <a:spLocks noGrp="1"/>
          </p:cNvSpPr>
          <p:nvPr>
            <p:ph type="body" idx="5"/>
          </p:nvPr>
        </p:nvSpPr>
        <p:spPr>
          <a:xfrm>
            <a:off x="9752863" y="7445830"/>
            <a:ext cx="4891500" cy="2449200"/>
          </a:xfrm>
          <a:prstGeom prst="rect">
            <a:avLst/>
          </a:prstGeom>
          <a:noFill/>
          <a:ln>
            <a:noFill/>
          </a:ln>
        </p:spPr>
        <p:txBody>
          <a:bodyPr spcFirstLastPara="1" wrap="square" lIns="91425" tIns="45700" rIns="91425" bIns="45700" anchor="t" anchorCtr="0"/>
          <a:lstStyle>
            <a:lvl1pPr marL="457200" lvl="0" indent="-411162" algn="l">
              <a:lnSpc>
                <a:spcPct val="100000"/>
              </a:lnSpc>
              <a:spcBef>
                <a:spcPts val="2000"/>
              </a:spcBef>
              <a:spcAft>
                <a:spcPts val="0"/>
              </a:spcAft>
              <a:buSzPts val="2875"/>
              <a:buChar char="•"/>
              <a:defRPr sz="2300"/>
            </a:lvl1pPr>
            <a:lvl2pPr marL="914400" lvl="1" indent="-411162" algn="l">
              <a:lnSpc>
                <a:spcPct val="100000"/>
              </a:lnSpc>
              <a:spcBef>
                <a:spcPts val="1000"/>
              </a:spcBef>
              <a:spcAft>
                <a:spcPts val="0"/>
              </a:spcAft>
              <a:buSzPts val="2875"/>
              <a:buChar char="•"/>
              <a:defRPr sz="2300"/>
            </a:lvl2pPr>
            <a:lvl3pPr marL="1371600" lvl="2" indent="-411162" algn="l">
              <a:lnSpc>
                <a:spcPct val="100000"/>
              </a:lnSpc>
              <a:spcBef>
                <a:spcPts val="1000"/>
              </a:spcBef>
              <a:spcAft>
                <a:spcPts val="0"/>
              </a:spcAft>
              <a:buSzPts val="2875"/>
              <a:buChar char="•"/>
              <a:defRPr sz="2300"/>
            </a:lvl3pPr>
            <a:lvl4pPr marL="1828800" lvl="3" indent="-411162" algn="l">
              <a:lnSpc>
                <a:spcPct val="100000"/>
              </a:lnSpc>
              <a:spcBef>
                <a:spcPts val="1000"/>
              </a:spcBef>
              <a:spcAft>
                <a:spcPts val="0"/>
              </a:spcAft>
              <a:buSzPts val="2875"/>
              <a:buChar char="•"/>
              <a:defRPr sz="2300"/>
            </a:lvl4pPr>
            <a:lvl5pPr marL="2286000" lvl="4" indent="-411162" algn="l">
              <a:lnSpc>
                <a:spcPct val="100000"/>
              </a:lnSpc>
              <a:spcBef>
                <a:spcPts val="1000"/>
              </a:spcBef>
              <a:spcAft>
                <a:spcPts val="0"/>
              </a:spcAft>
              <a:buSzPts val="2875"/>
              <a:buChar char="•"/>
              <a:defRPr sz="2300"/>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52" name="Google Shape;52;p32"/>
          <p:cNvSpPr txBox="1">
            <a:spLocks noGrp="1"/>
          </p:cNvSpPr>
          <p:nvPr>
            <p:ph type="body" idx="6"/>
          </p:nvPr>
        </p:nvSpPr>
        <p:spPr>
          <a:xfrm>
            <a:off x="9752863" y="6335714"/>
            <a:ext cx="4891500" cy="979500"/>
          </a:xfrm>
          <a:prstGeom prst="rect">
            <a:avLst/>
          </a:prstGeom>
          <a:noFill/>
          <a:ln>
            <a:noFill/>
          </a:ln>
        </p:spPr>
        <p:txBody>
          <a:bodyPr spcFirstLastPara="1" wrap="square" lIns="91425" tIns="45700" rIns="91425" bIns="45700" anchor="t" anchorCtr="0"/>
          <a:lstStyle>
            <a:lvl1pPr marL="457200" lvl="0" indent="-228600" algn="ctr">
              <a:lnSpc>
                <a:spcPct val="100000"/>
              </a:lnSpc>
              <a:spcBef>
                <a:spcPts val="2000"/>
              </a:spcBef>
              <a:spcAft>
                <a:spcPts val="0"/>
              </a:spcAft>
              <a:buSzPts val="3750"/>
              <a:buNone/>
              <a:defRPr sz="3000" b="1"/>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53" name="Google Shape;53;p32"/>
          <p:cNvSpPr txBox="1">
            <a:spLocks noGrp="1"/>
          </p:cNvSpPr>
          <p:nvPr>
            <p:ph type="body" idx="7"/>
          </p:nvPr>
        </p:nvSpPr>
        <p:spPr>
          <a:xfrm>
            <a:off x="11457791" y="4488116"/>
            <a:ext cx="1481400" cy="1158900"/>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2000"/>
              </a:spcBef>
              <a:spcAft>
                <a:spcPts val="0"/>
              </a:spcAft>
              <a:buSzPts val="2250"/>
              <a:buNone/>
              <a:defRPr sz="1800" b="0">
                <a:solidFill>
                  <a:schemeClr val="lt1"/>
                </a:solidFill>
              </a:defRPr>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54" name="Google Shape;54;p32"/>
          <p:cNvSpPr txBox="1">
            <a:spLocks noGrp="1"/>
          </p:cNvSpPr>
          <p:nvPr>
            <p:ph type="body" idx="8"/>
          </p:nvPr>
        </p:nvSpPr>
        <p:spPr>
          <a:xfrm>
            <a:off x="10902693" y="10518232"/>
            <a:ext cx="2591700" cy="748200"/>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2000"/>
              </a:spcBef>
              <a:spcAft>
                <a:spcPts val="0"/>
              </a:spcAft>
              <a:buSzPts val="2250"/>
              <a:buNone/>
              <a:defRPr sz="1800" b="0">
                <a:solidFill>
                  <a:schemeClr val="dk2"/>
                </a:solidFill>
              </a:defRPr>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55" name="Google Shape;55;p32"/>
          <p:cNvSpPr/>
          <p:nvPr/>
        </p:nvSpPr>
        <p:spPr>
          <a:xfrm>
            <a:off x="17551628" y="4326625"/>
            <a:ext cx="1481400" cy="1481700"/>
          </a:xfrm>
          <a:prstGeom prst="ellipse">
            <a:avLst/>
          </a:prstGeom>
          <a:solidFill>
            <a:srgbClr val="5DC6D5"/>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56" name="Google Shape;56;p32"/>
          <p:cNvSpPr txBox="1">
            <a:spLocks noGrp="1"/>
          </p:cNvSpPr>
          <p:nvPr>
            <p:ph type="body" idx="9"/>
          </p:nvPr>
        </p:nvSpPr>
        <p:spPr>
          <a:xfrm>
            <a:off x="15846698" y="7445830"/>
            <a:ext cx="4891500" cy="2449200"/>
          </a:xfrm>
          <a:prstGeom prst="rect">
            <a:avLst/>
          </a:prstGeom>
          <a:noFill/>
          <a:ln>
            <a:noFill/>
          </a:ln>
        </p:spPr>
        <p:txBody>
          <a:bodyPr spcFirstLastPara="1" wrap="square" lIns="91425" tIns="45700" rIns="91425" bIns="45700" anchor="t" anchorCtr="0"/>
          <a:lstStyle>
            <a:lvl1pPr marL="457200" lvl="0" indent="-411162" algn="l">
              <a:lnSpc>
                <a:spcPct val="100000"/>
              </a:lnSpc>
              <a:spcBef>
                <a:spcPts val="2000"/>
              </a:spcBef>
              <a:spcAft>
                <a:spcPts val="0"/>
              </a:spcAft>
              <a:buSzPts val="2875"/>
              <a:buChar char="•"/>
              <a:defRPr sz="2300"/>
            </a:lvl1pPr>
            <a:lvl2pPr marL="914400" lvl="1" indent="-411162" algn="l">
              <a:lnSpc>
                <a:spcPct val="100000"/>
              </a:lnSpc>
              <a:spcBef>
                <a:spcPts val="1000"/>
              </a:spcBef>
              <a:spcAft>
                <a:spcPts val="0"/>
              </a:spcAft>
              <a:buSzPts val="2875"/>
              <a:buChar char="•"/>
              <a:defRPr sz="2300"/>
            </a:lvl2pPr>
            <a:lvl3pPr marL="1371600" lvl="2" indent="-411162" algn="l">
              <a:lnSpc>
                <a:spcPct val="100000"/>
              </a:lnSpc>
              <a:spcBef>
                <a:spcPts val="1000"/>
              </a:spcBef>
              <a:spcAft>
                <a:spcPts val="0"/>
              </a:spcAft>
              <a:buSzPts val="2875"/>
              <a:buChar char="•"/>
              <a:defRPr sz="2300"/>
            </a:lvl3pPr>
            <a:lvl4pPr marL="1828800" lvl="3" indent="-411162" algn="l">
              <a:lnSpc>
                <a:spcPct val="100000"/>
              </a:lnSpc>
              <a:spcBef>
                <a:spcPts val="1000"/>
              </a:spcBef>
              <a:spcAft>
                <a:spcPts val="0"/>
              </a:spcAft>
              <a:buSzPts val="2875"/>
              <a:buChar char="•"/>
              <a:defRPr sz="2300"/>
            </a:lvl4pPr>
            <a:lvl5pPr marL="2286000" lvl="4" indent="-411162" algn="l">
              <a:lnSpc>
                <a:spcPct val="100000"/>
              </a:lnSpc>
              <a:spcBef>
                <a:spcPts val="1000"/>
              </a:spcBef>
              <a:spcAft>
                <a:spcPts val="0"/>
              </a:spcAft>
              <a:buSzPts val="2875"/>
              <a:buChar char="•"/>
              <a:defRPr sz="2300"/>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57" name="Google Shape;57;p32"/>
          <p:cNvSpPr txBox="1">
            <a:spLocks noGrp="1"/>
          </p:cNvSpPr>
          <p:nvPr>
            <p:ph type="body" idx="13"/>
          </p:nvPr>
        </p:nvSpPr>
        <p:spPr>
          <a:xfrm>
            <a:off x="15846698" y="6335714"/>
            <a:ext cx="4891500" cy="979500"/>
          </a:xfrm>
          <a:prstGeom prst="rect">
            <a:avLst/>
          </a:prstGeom>
          <a:noFill/>
          <a:ln>
            <a:noFill/>
          </a:ln>
        </p:spPr>
        <p:txBody>
          <a:bodyPr spcFirstLastPara="1" wrap="square" lIns="91425" tIns="45700" rIns="91425" bIns="45700" anchor="t" anchorCtr="0"/>
          <a:lstStyle>
            <a:lvl1pPr marL="457200" lvl="0" indent="-228600" algn="ctr">
              <a:lnSpc>
                <a:spcPct val="100000"/>
              </a:lnSpc>
              <a:spcBef>
                <a:spcPts val="2000"/>
              </a:spcBef>
              <a:spcAft>
                <a:spcPts val="0"/>
              </a:spcAft>
              <a:buSzPts val="3750"/>
              <a:buNone/>
              <a:defRPr sz="3000" b="1"/>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58" name="Google Shape;58;p32"/>
          <p:cNvSpPr txBox="1">
            <a:spLocks noGrp="1"/>
          </p:cNvSpPr>
          <p:nvPr>
            <p:ph type="body" idx="14"/>
          </p:nvPr>
        </p:nvSpPr>
        <p:spPr>
          <a:xfrm>
            <a:off x="17551627" y="4488116"/>
            <a:ext cx="1481400" cy="1158900"/>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2000"/>
              </a:spcBef>
              <a:spcAft>
                <a:spcPts val="0"/>
              </a:spcAft>
              <a:buSzPts val="2250"/>
              <a:buNone/>
              <a:defRPr sz="1800" b="0">
                <a:solidFill>
                  <a:schemeClr val="lt1"/>
                </a:solidFill>
              </a:defRPr>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59" name="Google Shape;59;p32"/>
          <p:cNvSpPr txBox="1">
            <a:spLocks noGrp="1"/>
          </p:cNvSpPr>
          <p:nvPr>
            <p:ph type="body" idx="15"/>
          </p:nvPr>
        </p:nvSpPr>
        <p:spPr>
          <a:xfrm>
            <a:off x="16996528" y="10518232"/>
            <a:ext cx="2591700" cy="748200"/>
          </a:xfrm>
          <a:prstGeom prst="rect">
            <a:avLst/>
          </a:prstGeom>
          <a:noFill/>
          <a:ln>
            <a:noFill/>
          </a:ln>
        </p:spPr>
        <p:txBody>
          <a:bodyPr spcFirstLastPara="1" wrap="square" lIns="91425" tIns="45700" rIns="91425" bIns="45700" anchor="ctr" anchorCtr="0"/>
          <a:lstStyle>
            <a:lvl1pPr marL="457200" lvl="0" indent="-228600" algn="ctr">
              <a:lnSpc>
                <a:spcPct val="100000"/>
              </a:lnSpc>
              <a:spcBef>
                <a:spcPts val="2000"/>
              </a:spcBef>
              <a:spcAft>
                <a:spcPts val="0"/>
              </a:spcAft>
              <a:buSzPts val="2250"/>
              <a:buNone/>
              <a:defRPr sz="1800" b="0">
                <a:solidFill>
                  <a:schemeClr val="dk2"/>
                </a:solidFill>
              </a:defRPr>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Circle Points">
  <p:cSld name="4 Circle Points">
    <p:spTree>
      <p:nvGrpSpPr>
        <p:cNvPr id="1" name="Shape 60"/>
        <p:cNvGrpSpPr/>
        <p:nvPr/>
      </p:nvGrpSpPr>
      <p:grpSpPr>
        <a:xfrm>
          <a:off x="0" y="0"/>
          <a:ext cx="0" cy="0"/>
          <a:chOff x="0" y="0"/>
          <a:chExt cx="0" cy="0"/>
        </a:xfrm>
      </p:grpSpPr>
      <p:sp>
        <p:nvSpPr>
          <p:cNvPr id="61" name="Google Shape;61;p33"/>
          <p:cNvSpPr txBox="1">
            <a:spLocks noGrp="1"/>
          </p:cNvSpPr>
          <p:nvPr>
            <p:ph type="title"/>
          </p:nvPr>
        </p:nvSpPr>
        <p:spPr>
          <a:xfrm>
            <a:off x="2162775" y="2648125"/>
            <a:ext cx="9585600" cy="2989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8000"/>
              <a:buNone/>
              <a:defRPr/>
            </a:lvl2pPr>
            <a:lvl3pPr lvl="2" algn="l">
              <a:lnSpc>
                <a:spcPct val="100000"/>
              </a:lnSpc>
              <a:spcBef>
                <a:spcPts val="0"/>
              </a:spcBef>
              <a:spcAft>
                <a:spcPts val="0"/>
              </a:spcAft>
              <a:buSzPts val="8000"/>
              <a:buNone/>
              <a:defRPr/>
            </a:lvl3pPr>
            <a:lvl4pPr lvl="3" algn="l">
              <a:lnSpc>
                <a:spcPct val="100000"/>
              </a:lnSpc>
              <a:spcBef>
                <a:spcPts val="0"/>
              </a:spcBef>
              <a:spcAft>
                <a:spcPts val="0"/>
              </a:spcAft>
              <a:buSzPts val="8000"/>
              <a:buNone/>
              <a:defRPr/>
            </a:lvl4pPr>
            <a:lvl5pPr lvl="4" algn="l">
              <a:lnSpc>
                <a:spcPct val="100000"/>
              </a:lnSpc>
              <a:spcBef>
                <a:spcPts val="0"/>
              </a:spcBef>
              <a:spcAft>
                <a:spcPts val="0"/>
              </a:spcAft>
              <a:buSzPts val="8000"/>
              <a:buNone/>
              <a:defRPr/>
            </a:lvl5pPr>
            <a:lvl6pPr lvl="5" algn="l">
              <a:lnSpc>
                <a:spcPct val="100000"/>
              </a:lnSpc>
              <a:spcBef>
                <a:spcPts val="0"/>
              </a:spcBef>
              <a:spcAft>
                <a:spcPts val="0"/>
              </a:spcAft>
              <a:buSzPts val="8000"/>
              <a:buNone/>
              <a:defRPr/>
            </a:lvl6pPr>
            <a:lvl7pPr lvl="6" algn="l">
              <a:lnSpc>
                <a:spcPct val="100000"/>
              </a:lnSpc>
              <a:spcBef>
                <a:spcPts val="0"/>
              </a:spcBef>
              <a:spcAft>
                <a:spcPts val="0"/>
              </a:spcAft>
              <a:buSzPts val="8000"/>
              <a:buNone/>
              <a:defRPr/>
            </a:lvl7pPr>
            <a:lvl8pPr lvl="7" algn="l">
              <a:lnSpc>
                <a:spcPct val="100000"/>
              </a:lnSpc>
              <a:spcBef>
                <a:spcPts val="0"/>
              </a:spcBef>
              <a:spcAft>
                <a:spcPts val="0"/>
              </a:spcAft>
              <a:buSzPts val="8000"/>
              <a:buNone/>
              <a:defRPr/>
            </a:lvl8pPr>
            <a:lvl9pPr lvl="8" algn="l">
              <a:lnSpc>
                <a:spcPct val="100000"/>
              </a:lnSpc>
              <a:spcBef>
                <a:spcPts val="0"/>
              </a:spcBef>
              <a:spcAft>
                <a:spcPts val="0"/>
              </a:spcAft>
              <a:buSzPts val="8000"/>
              <a:buNone/>
              <a:defRPr/>
            </a:lvl9pPr>
          </a:lstStyle>
          <a:p>
            <a:endParaRPr/>
          </a:p>
        </p:txBody>
      </p:sp>
      <p:sp>
        <p:nvSpPr>
          <p:cNvPr id="62" name="Google Shape;62;p33" descr="Image"/>
          <p:cNvSpPr/>
          <p:nvPr/>
        </p:nvSpPr>
        <p:spPr>
          <a:xfrm rot="-5400000">
            <a:off x="-932054" y="1822493"/>
            <a:ext cx="3750793" cy="105067"/>
          </a:xfrm>
          <a:prstGeom prst="rect">
            <a:avLst/>
          </a:prstGeom>
          <a:noFill/>
          <a:ln>
            <a:noFill/>
          </a:ln>
        </p:spPr>
      </p:sp>
      <p:sp>
        <p:nvSpPr>
          <p:cNvPr id="63" name="Google Shape;63;p33" descr="Image"/>
          <p:cNvSpPr/>
          <p:nvPr/>
        </p:nvSpPr>
        <p:spPr>
          <a:xfrm rot="-5400000">
            <a:off x="-932054" y="3808302"/>
            <a:ext cx="3750793" cy="105068"/>
          </a:xfrm>
          <a:prstGeom prst="rect">
            <a:avLst/>
          </a:prstGeom>
          <a:noFill/>
          <a:ln>
            <a:noFill/>
          </a:ln>
        </p:spPr>
      </p:sp>
      <p:sp>
        <p:nvSpPr>
          <p:cNvPr id="64" name="Google Shape;64;p33"/>
          <p:cNvSpPr txBox="1">
            <a:spLocks noGrp="1"/>
          </p:cNvSpPr>
          <p:nvPr>
            <p:ph type="body" idx="1"/>
          </p:nvPr>
        </p:nvSpPr>
        <p:spPr>
          <a:xfrm>
            <a:off x="3291411" y="7371524"/>
            <a:ext cx="8457000" cy="16002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000"/>
              </a:spcBef>
              <a:spcAft>
                <a:spcPts val="0"/>
              </a:spcAft>
              <a:buSzPts val="2875"/>
              <a:buNone/>
              <a:defRPr sz="2300"/>
            </a:lvl1pPr>
            <a:lvl2pPr marL="914400" lvl="1" indent="-411162" algn="l">
              <a:lnSpc>
                <a:spcPct val="100000"/>
              </a:lnSpc>
              <a:spcBef>
                <a:spcPts val="1000"/>
              </a:spcBef>
              <a:spcAft>
                <a:spcPts val="0"/>
              </a:spcAft>
              <a:buSzPts val="2875"/>
              <a:buChar char="•"/>
              <a:defRPr sz="2300"/>
            </a:lvl2pPr>
            <a:lvl3pPr marL="1371600" lvl="2" indent="-411162" algn="l">
              <a:lnSpc>
                <a:spcPct val="100000"/>
              </a:lnSpc>
              <a:spcBef>
                <a:spcPts val="1000"/>
              </a:spcBef>
              <a:spcAft>
                <a:spcPts val="0"/>
              </a:spcAft>
              <a:buSzPts val="2875"/>
              <a:buChar char="•"/>
              <a:defRPr sz="2300"/>
            </a:lvl3pPr>
            <a:lvl4pPr marL="1828800" lvl="3" indent="-411162" algn="l">
              <a:lnSpc>
                <a:spcPct val="100000"/>
              </a:lnSpc>
              <a:spcBef>
                <a:spcPts val="1000"/>
              </a:spcBef>
              <a:spcAft>
                <a:spcPts val="0"/>
              </a:spcAft>
              <a:buSzPts val="2875"/>
              <a:buChar char="•"/>
              <a:defRPr sz="2300"/>
            </a:lvl4pPr>
            <a:lvl5pPr marL="2286000" lvl="4" indent="-411162" algn="l">
              <a:lnSpc>
                <a:spcPct val="100000"/>
              </a:lnSpc>
              <a:spcBef>
                <a:spcPts val="1000"/>
              </a:spcBef>
              <a:spcAft>
                <a:spcPts val="0"/>
              </a:spcAft>
              <a:buSzPts val="2875"/>
              <a:buChar char="•"/>
              <a:defRPr sz="2300"/>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65" name="Google Shape;65;p33"/>
          <p:cNvSpPr txBox="1">
            <a:spLocks noGrp="1"/>
          </p:cNvSpPr>
          <p:nvPr>
            <p:ph type="body" idx="2"/>
          </p:nvPr>
        </p:nvSpPr>
        <p:spPr>
          <a:xfrm>
            <a:off x="3291412" y="6798438"/>
            <a:ext cx="5263800" cy="5223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0"/>
              </a:spcBef>
              <a:spcAft>
                <a:spcPts val="0"/>
              </a:spcAft>
              <a:buSzPts val="3750"/>
              <a:buNone/>
              <a:defRPr sz="3000" b="1"/>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66" name="Google Shape;66;p33"/>
          <p:cNvSpPr/>
          <p:nvPr/>
        </p:nvSpPr>
        <p:spPr>
          <a:xfrm>
            <a:off x="2162784" y="6645538"/>
            <a:ext cx="828000" cy="828000"/>
          </a:xfrm>
          <a:prstGeom prst="ellipse">
            <a:avLst/>
          </a:prstGeom>
          <a:solidFill>
            <a:srgbClr val="0BC3D7"/>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67" name="Google Shape;67;p33"/>
          <p:cNvSpPr txBox="1">
            <a:spLocks noGrp="1"/>
          </p:cNvSpPr>
          <p:nvPr>
            <p:ph type="body" idx="3"/>
          </p:nvPr>
        </p:nvSpPr>
        <p:spPr>
          <a:xfrm>
            <a:off x="3291411" y="10637239"/>
            <a:ext cx="8457000" cy="16002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000"/>
              </a:spcBef>
              <a:spcAft>
                <a:spcPts val="0"/>
              </a:spcAft>
              <a:buSzPts val="2875"/>
              <a:buNone/>
              <a:defRPr sz="2300"/>
            </a:lvl1pPr>
            <a:lvl2pPr marL="914400" lvl="1" indent="-411162" algn="l">
              <a:lnSpc>
                <a:spcPct val="100000"/>
              </a:lnSpc>
              <a:spcBef>
                <a:spcPts val="1000"/>
              </a:spcBef>
              <a:spcAft>
                <a:spcPts val="0"/>
              </a:spcAft>
              <a:buSzPts val="2875"/>
              <a:buChar char="•"/>
              <a:defRPr sz="2300"/>
            </a:lvl2pPr>
            <a:lvl3pPr marL="1371600" lvl="2" indent="-411162" algn="l">
              <a:lnSpc>
                <a:spcPct val="100000"/>
              </a:lnSpc>
              <a:spcBef>
                <a:spcPts val="1000"/>
              </a:spcBef>
              <a:spcAft>
                <a:spcPts val="0"/>
              </a:spcAft>
              <a:buSzPts val="2875"/>
              <a:buChar char="•"/>
              <a:defRPr sz="2300"/>
            </a:lvl3pPr>
            <a:lvl4pPr marL="1828800" lvl="3" indent="-411162" algn="l">
              <a:lnSpc>
                <a:spcPct val="100000"/>
              </a:lnSpc>
              <a:spcBef>
                <a:spcPts val="1000"/>
              </a:spcBef>
              <a:spcAft>
                <a:spcPts val="0"/>
              </a:spcAft>
              <a:buSzPts val="2875"/>
              <a:buChar char="•"/>
              <a:defRPr sz="2300"/>
            </a:lvl4pPr>
            <a:lvl5pPr marL="2286000" lvl="4" indent="-411162" algn="l">
              <a:lnSpc>
                <a:spcPct val="100000"/>
              </a:lnSpc>
              <a:spcBef>
                <a:spcPts val="1000"/>
              </a:spcBef>
              <a:spcAft>
                <a:spcPts val="0"/>
              </a:spcAft>
              <a:buSzPts val="2875"/>
              <a:buChar char="•"/>
              <a:defRPr sz="2300"/>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68" name="Google Shape;68;p33"/>
          <p:cNvSpPr txBox="1">
            <a:spLocks noGrp="1"/>
          </p:cNvSpPr>
          <p:nvPr>
            <p:ph type="body" idx="4"/>
          </p:nvPr>
        </p:nvSpPr>
        <p:spPr>
          <a:xfrm>
            <a:off x="3291412" y="10064153"/>
            <a:ext cx="5263800" cy="5223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0"/>
              </a:spcBef>
              <a:spcAft>
                <a:spcPts val="0"/>
              </a:spcAft>
              <a:buSzPts val="3750"/>
              <a:buNone/>
              <a:defRPr sz="3000" b="1"/>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69" name="Google Shape;69;p33"/>
          <p:cNvSpPr/>
          <p:nvPr/>
        </p:nvSpPr>
        <p:spPr>
          <a:xfrm>
            <a:off x="2162784" y="9911253"/>
            <a:ext cx="828000" cy="828000"/>
          </a:xfrm>
          <a:prstGeom prst="ellipse">
            <a:avLst/>
          </a:prstGeom>
          <a:solidFill>
            <a:srgbClr val="0BC3D7"/>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70" name="Google Shape;70;p33"/>
          <p:cNvSpPr txBox="1">
            <a:spLocks noGrp="1"/>
          </p:cNvSpPr>
          <p:nvPr>
            <p:ph type="body" idx="5"/>
          </p:nvPr>
        </p:nvSpPr>
        <p:spPr>
          <a:xfrm>
            <a:off x="14132173" y="7371524"/>
            <a:ext cx="8457000" cy="16002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000"/>
              </a:spcBef>
              <a:spcAft>
                <a:spcPts val="0"/>
              </a:spcAft>
              <a:buSzPts val="2875"/>
              <a:buNone/>
              <a:defRPr sz="2300"/>
            </a:lvl1pPr>
            <a:lvl2pPr marL="914400" lvl="1" indent="-411162" algn="l">
              <a:lnSpc>
                <a:spcPct val="100000"/>
              </a:lnSpc>
              <a:spcBef>
                <a:spcPts val="1000"/>
              </a:spcBef>
              <a:spcAft>
                <a:spcPts val="0"/>
              </a:spcAft>
              <a:buSzPts val="2875"/>
              <a:buChar char="•"/>
              <a:defRPr sz="2300"/>
            </a:lvl2pPr>
            <a:lvl3pPr marL="1371600" lvl="2" indent="-411162" algn="l">
              <a:lnSpc>
                <a:spcPct val="100000"/>
              </a:lnSpc>
              <a:spcBef>
                <a:spcPts val="1000"/>
              </a:spcBef>
              <a:spcAft>
                <a:spcPts val="0"/>
              </a:spcAft>
              <a:buSzPts val="2875"/>
              <a:buChar char="•"/>
              <a:defRPr sz="2300"/>
            </a:lvl3pPr>
            <a:lvl4pPr marL="1828800" lvl="3" indent="-411162" algn="l">
              <a:lnSpc>
                <a:spcPct val="100000"/>
              </a:lnSpc>
              <a:spcBef>
                <a:spcPts val="1000"/>
              </a:spcBef>
              <a:spcAft>
                <a:spcPts val="0"/>
              </a:spcAft>
              <a:buSzPts val="2875"/>
              <a:buChar char="•"/>
              <a:defRPr sz="2300"/>
            </a:lvl4pPr>
            <a:lvl5pPr marL="2286000" lvl="4" indent="-411162" algn="l">
              <a:lnSpc>
                <a:spcPct val="100000"/>
              </a:lnSpc>
              <a:spcBef>
                <a:spcPts val="1000"/>
              </a:spcBef>
              <a:spcAft>
                <a:spcPts val="0"/>
              </a:spcAft>
              <a:buSzPts val="2875"/>
              <a:buChar char="•"/>
              <a:defRPr sz="2300"/>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71" name="Google Shape;71;p33"/>
          <p:cNvSpPr txBox="1">
            <a:spLocks noGrp="1"/>
          </p:cNvSpPr>
          <p:nvPr>
            <p:ph type="body" idx="6"/>
          </p:nvPr>
        </p:nvSpPr>
        <p:spPr>
          <a:xfrm>
            <a:off x="14132173" y="6798438"/>
            <a:ext cx="5263800" cy="5223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0"/>
              </a:spcBef>
              <a:spcAft>
                <a:spcPts val="0"/>
              </a:spcAft>
              <a:buSzPts val="3750"/>
              <a:buNone/>
              <a:defRPr sz="3000" b="1"/>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72" name="Google Shape;72;p33"/>
          <p:cNvSpPr/>
          <p:nvPr/>
        </p:nvSpPr>
        <p:spPr>
          <a:xfrm>
            <a:off x="12999768" y="6645538"/>
            <a:ext cx="828000" cy="828000"/>
          </a:xfrm>
          <a:prstGeom prst="ellipse">
            <a:avLst/>
          </a:prstGeom>
          <a:solidFill>
            <a:srgbClr val="0BC3D7"/>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73" name="Google Shape;73;p33"/>
          <p:cNvSpPr txBox="1">
            <a:spLocks noGrp="1"/>
          </p:cNvSpPr>
          <p:nvPr>
            <p:ph type="body" idx="7"/>
          </p:nvPr>
        </p:nvSpPr>
        <p:spPr>
          <a:xfrm>
            <a:off x="14132173" y="10637239"/>
            <a:ext cx="8457000" cy="16002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000"/>
              </a:spcBef>
              <a:spcAft>
                <a:spcPts val="0"/>
              </a:spcAft>
              <a:buSzPts val="2875"/>
              <a:buNone/>
              <a:defRPr sz="2300"/>
            </a:lvl1pPr>
            <a:lvl2pPr marL="914400" lvl="1" indent="-411162" algn="l">
              <a:lnSpc>
                <a:spcPct val="100000"/>
              </a:lnSpc>
              <a:spcBef>
                <a:spcPts val="1000"/>
              </a:spcBef>
              <a:spcAft>
                <a:spcPts val="0"/>
              </a:spcAft>
              <a:buSzPts val="2875"/>
              <a:buChar char="•"/>
              <a:defRPr sz="2300"/>
            </a:lvl2pPr>
            <a:lvl3pPr marL="1371600" lvl="2" indent="-411162" algn="l">
              <a:lnSpc>
                <a:spcPct val="100000"/>
              </a:lnSpc>
              <a:spcBef>
                <a:spcPts val="1000"/>
              </a:spcBef>
              <a:spcAft>
                <a:spcPts val="0"/>
              </a:spcAft>
              <a:buSzPts val="2875"/>
              <a:buChar char="•"/>
              <a:defRPr sz="2300"/>
            </a:lvl3pPr>
            <a:lvl4pPr marL="1828800" lvl="3" indent="-411162" algn="l">
              <a:lnSpc>
                <a:spcPct val="100000"/>
              </a:lnSpc>
              <a:spcBef>
                <a:spcPts val="1000"/>
              </a:spcBef>
              <a:spcAft>
                <a:spcPts val="0"/>
              </a:spcAft>
              <a:buSzPts val="2875"/>
              <a:buChar char="•"/>
              <a:defRPr sz="2300"/>
            </a:lvl4pPr>
            <a:lvl5pPr marL="2286000" lvl="4" indent="-411162" algn="l">
              <a:lnSpc>
                <a:spcPct val="100000"/>
              </a:lnSpc>
              <a:spcBef>
                <a:spcPts val="1000"/>
              </a:spcBef>
              <a:spcAft>
                <a:spcPts val="0"/>
              </a:spcAft>
              <a:buSzPts val="2875"/>
              <a:buChar char="•"/>
              <a:defRPr sz="2300"/>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74" name="Google Shape;74;p33"/>
          <p:cNvSpPr txBox="1">
            <a:spLocks noGrp="1"/>
          </p:cNvSpPr>
          <p:nvPr>
            <p:ph type="body" idx="8"/>
          </p:nvPr>
        </p:nvSpPr>
        <p:spPr>
          <a:xfrm>
            <a:off x="14132173" y="10064153"/>
            <a:ext cx="5263800" cy="5223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0"/>
              </a:spcBef>
              <a:spcAft>
                <a:spcPts val="0"/>
              </a:spcAft>
              <a:buSzPts val="3750"/>
              <a:buNone/>
              <a:defRPr sz="3000" b="1"/>
            </a:lvl1pPr>
            <a:lvl2pPr marL="914400" lvl="1" indent="-371475" algn="l">
              <a:lnSpc>
                <a:spcPct val="100000"/>
              </a:lnSpc>
              <a:spcBef>
                <a:spcPts val="1000"/>
              </a:spcBef>
              <a:spcAft>
                <a:spcPts val="0"/>
              </a:spcAft>
              <a:buSzPts val="2250"/>
              <a:buChar char="•"/>
              <a:defRPr/>
            </a:lvl2pPr>
            <a:lvl3pPr marL="1371600" lvl="2" indent="-371475" algn="l">
              <a:lnSpc>
                <a:spcPct val="100000"/>
              </a:lnSpc>
              <a:spcBef>
                <a:spcPts val="1000"/>
              </a:spcBef>
              <a:spcAft>
                <a:spcPts val="0"/>
              </a:spcAft>
              <a:buSzPts val="2250"/>
              <a:buChar char="•"/>
              <a:defRPr/>
            </a:lvl3pPr>
            <a:lvl4pPr marL="1828800" lvl="3" indent="-371475" algn="l">
              <a:lnSpc>
                <a:spcPct val="100000"/>
              </a:lnSpc>
              <a:spcBef>
                <a:spcPts val="1000"/>
              </a:spcBef>
              <a:spcAft>
                <a:spcPts val="0"/>
              </a:spcAft>
              <a:buSzPts val="2250"/>
              <a:buChar char="•"/>
              <a:defRPr/>
            </a:lvl4pPr>
            <a:lvl5pPr marL="2286000" lvl="4" indent="-371475" algn="l">
              <a:lnSpc>
                <a:spcPct val="100000"/>
              </a:lnSpc>
              <a:spcBef>
                <a:spcPts val="1000"/>
              </a:spcBef>
              <a:spcAft>
                <a:spcPts val="0"/>
              </a:spcAft>
              <a:buSzPts val="2250"/>
              <a:buChar char="•"/>
              <a:defRPr/>
            </a:lvl5pPr>
            <a:lvl6pPr marL="2743200" lvl="5" indent="-371475" algn="l">
              <a:lnSpc>
                <a:spcPct val="100000"/>
              </a:lnSpc>
              <a:spcBef>
                <a:spcPts val="1000"/>
              </a:spcBef>
              <a:spcAft>
                <a:spcPts val="0"/>
              </a:spcAft>
              <a:buSzPts val="2250"/>
              <a:buChar char="•"/>
              <a:defRPr/>
            </a:lvl6pPr>
            <a:lvl7pPr marL="3200400" lvl="6" indent="-371475" algn="l">
              <a:lnSpc>
                <a:spcPct val="100000"/>
              </a:lnSpc>
              <a:spcBef>
                <a:spcPts val="1000"/>
              </a:spcBef>
              <a:spcAft>
                <a:spcPts val="0"/>
              </a:spcAft>
              <a:buSzPts val="2250"/>
              <a:buChar char="•"/>
              <a:defRPr/>
            </a:lvl7pPr>
            <a:lvl8pPr marL="3657600" lvl="7" indent="-371475" algn="l">
              <a:lnSpc>
                <a:spcPct val="100000"/>
              </a:lnSpc>
              <a:spcBef>
                <a:spcPts val="1000"/>
              </a:spcBef>
              <a:spcAft>
                <a:spcPts val="0"/>
              </a:spcAft>
              <a:buSzPts val="2250"/>
              <a:buChar char="•"/>
              <a:defRPr/>
            </a:lvl8pPr>
            <a:lvl9pPr marL="4114800" lvl="8" indent="-371475" algn="l">
              <a:lnSpc>
                <a:spcPct val="100000"/>
              </a:lnSpc>
              <a:spcBef>
                <a:spcPts val="1000"/>
              </a:spcBef>
              <a:spcAft>
                <a:spcPts val="0"/>
              </a:spcAft>
              <a:buSzPts val="2250"/>
              <a:buChar char="•"/>
              <a:defRPr/>
            </a:lvl9pPr>
          </a:lstStyle>
          <a:p>
            <a:endParaRPr/>
          </a:p>
        </p:txBody>
      </p:sp>
      <p:sp>
        <p:nvSpPr>
          <p:cNvPr id="75" name="Google Shape;75;p33"/>
          <p:cNvSpPr/>
          <p:nvPr/>
        </p:nvSpPr>
        <p:spPr>
          <a:xfrm>
            <a:off x="13003546" y="9911253"/>
            <a:ext cx="828000" cy="828000"/>
          </a:xfrm>
          <a:prstGeom prst="ellipse">
            <a:avLst/>
          </a:prstGeom>
          <a:solidFill>
            <a:srgbClr val="0BC3D7"/>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76" name="Google Shape;76;p33"/>
          <p:cNvSpPr txBox="1">
            <a:spLocks noGrp="1"/>
          </p:cNvSpPr>
          <p:nvPr>
            <p:ph type="subTitle" idx="9"/>
          </p:nvPr>
        </p:nvSpPr>
        <p:spPr>
          <a:xfrm>
            <a:off x="2162775" y="1985450"/>
            <a:ext cx="4910400" cy="614400"/>
          </a:xfrm>
          <a:prstGeom prst="rect">
            <a:avLst/>
          </a:prstGeom>
          <a:noFill/>
          <a:ln>
            <a:noFill/>
          </a:ln>
        </p:spPr>
        <p:txBody>
          <a:bodyPr spcFirstLastPara="1" wrap="square" lIns="91425" tIns="91425" rIns="91425" bIns="91425" anchor="ctr" anchorCtr="0"/>
          <a:lstStyle>
            <a:lvl1pPr lvl="0" algn="l">
              <a:lnSpc>
                <a:spcPct val="140000"/>
              </a:lnSpc>
              <a:spcBef>
                <a:spcPts val="0"/>
              </a:spcBef>
              <a:spcAft>
                <a:spcPts val="0"/>
              </a:spcAft>
              <a:buSzPts val="3200"/>
              <a:buNone/>
              <a:defRPr sz="2200">
                <a:solidFill>
                  <a:schemeClr val="accent6"/>
                </a:solidFill>
              </a:defRPr>
            </a:lvl1pPr>
            <a:lvl2pPr lvl="1" algn="l">
              <a:lnSpc>
                <a:spcPct val="140000"/>
              </a:lnSpc>
              <a:spcBef>
                <a:spcPts val="0"/>
              </a:spcBef>
              <a:spcAft>
                <a:spcPts val="0"/>
              </a:spcAft>
              <a:buSzPts val="3000"/>
              <a:buNone/>
              <a:defRPr sz="2200">
                <a:solidFill>
                  <a:schemeClr val="accent6"/>
                </a:solidFill>
              </a:defRPr>
            </a:lvl2pPr>
            <a:lvl3pPr lvl="2" algn="l">
              <a:lnSpc>
                <a:spcPct val="140000"/>
              </a:lnSpc>
              <a:spcBef>
                <a:spcPts val="0"/>
              </a:spcBef>
              <a:spcAft>
                <a:spcPts val="0"/>
              </a:spcAft>
              <a:buSzPts val="2800"/>
              <a:buNone/>
              <a:defRPr sz="2200">
                <a:solidFill>
                  <a:schemeClr val="accent6"/>
                </a:solidFill>
              </a:defRPr>
            </a:lvl3pPr>
            <a:lvl4pPr lvl="3" algn="l">
              <a:lnSpc>
                <a:spcPct val="140000"/>
              </a:lnSpc>
              <a:spcBef>
                <a:spcPts val="0"/>
              </a:spcBef>
              <a:spcAft>
                <a:spcPts val="0"/>
              </a:spcAft>
              <a:buSzPts val="2400"/>
              <a:buNone/>
              <a:defRPr sz="2200">
                <a:solidFill>
                  <a:schemeClr val="accent6"/>
                </a:solidFill>
              </a:defRPr>
            </a:lvl4pPr>
            <a:lvl5pPr lvl="4" algn="l">
              <a:lnSpc>
                <a:spcPct val="140000"/>
              </a:lnSpc>
              <a:spcBef>
                <a:spcPts val="0"/>
              </a:spcBef>
              <a:spcAft>
                <a:spcPts val="0"/>
              </a:spcAft>
              <a:buSzPts val="2400"/>
              <a:buNone/>
              <a:defRPr sz="2200">
                <a:solidFill>
                  <a:schemeClr val="accent6"/>
                </a:solidFill>
              </a:defRPr>
            </a:lvl5pPr>
            <a:lvl6pPr lvl="5" algn="l">
              <a:lnSpc>
                <a:spcPct val="140000"/>
              </a:lnSpc>
              <a:spcBef>
                <a:spcPts val="0"/>
              </a:spcBef>
              <a:spcAft>
                <a:spcPts val="0"/>
              </a:spcAft>
              <a:buSzPts val="2400"/>
              <a:buNone/>
              <a:defRPr sz="2200">
                <a:solidFill>
                  <a:schemeClr val="accent6"/>
                </a:solidFill>
              </a:defRPr>
            </a:lvl6pPr>
            <a:lvl7pPr lvl="6" algn="l">
              <a:lnSpc>
                <a:spcPct val="140000"/>
              </a:lnSpc>
              <a:spcBef>
                <a:spcPts val="0"/>
              </a:spcBef>
              <a:spcAft>
                <a:spcPts val="0"/>
              </a:spcAft>
              <a:buSzPts val="2400"/>
              <a:buNone/>
              <a:defRPr sz="2200">
                <a:solidFill>
                  <a:schemeClr val="accent6"/>
                </a:solidFill>
              </a:defRPr>
            </a:lvl7pPr>
            <a:lvl8pPr lvl="7" algn="l">
              <a:lnSpc>
                <a:spcPct val="140000"/>
              </a:lnSpc>
              <a:spcBef>
                <a:spcPts val="0"/>
              </a:spcBef>
              <a:spcAft>
                <a:spcPts val="0"/>
              </a:spcAft>
              <a:buSzPts val="2400"/>
              <a:buNone/>
              <a:defRPr sz="2200">
                <a:solidFill>
                  <a:schemeClr val="accent6"/>
                </a:solidFill>
              </a:defRPr>
            </a:lvl8pPr>
            <a:lvl9pPr lvl="8" algn="l">
              <a:lnSpc>
                <a:spcPct val="140000"/>
              </a:lnSpc>
              <a:spcBef>
                <a:spcPts val="0"/>
              </a:spcBef>
              <a:spcAft>
                <a:spcPts val="0"/>
              </a:spcAft>
              <a:buSzPts val="2400"/>
              <a:buNone/>
              <a:defRPr sz="2200">
                <a:solidFill>
                  <a:schemeClr val="accent6"/>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body" idx="1"/>
          </p:nvPr>
        </p:nvSpPr>
        <p:spPr>
          <a:xfrm>
            <a:off x="1677769" y="4050792"/>
            <a:ext cx="21028500" cy="8302800"/>
          </a:xfrm>
          <a:prstGeom prst="rect">
            <a:avLst/>
          </a:prstGeom>
          <a:noFill/>
          <a:ln>
            <a:noFill/>
          </a:ln>
        </p:spPr>
        <p:txBody>
          <a:bodyPr spcFirstLastPara="1" wrap="square" lIns="91425" tIns="45700" rIns="91425" bIns="45700" anchor="t" anchorCtr="0"/>
          <a:lstStyle>
            <a:lvl1pPr marL="457200" marR="0" lvl="0" indent="-431800" algn="l" rtl="0">
              <a:lnSpc>
                <a:spcPct val="140000"/>
              </a:lnSpc>
              <a:spcBef>
                <a:spcPts val="2000"/>
              </a:spcBef>
              <a:spcAft>
                <a:spcPts val="0"/>
              </a:spcAft>
              <a:buClr>
                <a:srgbClr val="071328"/>
              </a:buClr>
              <a:buSzPts val="3200"/>
              <a:buFont typeface="Arial"/>
              <a:buChar char="•"/>
              <a:defRPr sz="3200" b="0" i="0" u="none" strike="noStrike" cap="none">
                <a:solidFill>
                  <a:schemeClr val="dk2"/>
                </a:solidFill>
                <a:latin typeface="Arial"/>
                <a:ea typeface="Arial"/>
                <a:cs typeface="Arial"/>
                <a:sym typeface="Arial"/>
              </a:defRPr>
            </a:lvl1pPr>
            <a:lvl2pPr marL="914400" marR="0" lvl="1" indent="-419100" algn="l" rtl="0">
              <a:lnSpc>
                <a:spcPct val="140000"/>
              </a:lnSpc>
              <a:spcBef>
                <a:spcPts val="2000"/>
              </a:spcBef>
              <a:spcAft>
                <a:spcPts val="0"/>
              </a:spcAft>
              <a:buClr>
                <a:srgbClr val="0BC2D7"/>
              </a:buClr>
              <a:buSzPts val="3000"/>
              <a:buFont typeface="Arial"/>
              <a:buChar char="•"/>
              <a:defRPr sz="3000" b="0" i="0" u="none" strike="noStrike" cap="none">
                <a:solidFill>
                  <a:schemeClr val="dk2"/>
                </a:solidFill>
                <a:latin typeface="Arial"/>
                <a:ea typeface="Arial"/>
                <a:cs typeface="Arial"/>
                <a:sym typeface="Arial"/>
              </a:defRPr>
            </a:lvl2pPr>
            <a:lvl3pPr marL="1371600" marR="0" lvl="2" indent="-406400" algn="l" rtl="0">
              <a:lnSpc>
                <a:spcPct val="140000"/>
              </a:lnSpc>
              <a:spcBef>
                <a:spcPts val="2000"/>
              </a:spcBef>
              <a:spcAft>
                <a:spcPts val="0"/>
              </a:spcAft>
              <a:buClr>
                <a:srgbClr val="0BC2D7"/>
              </a:buClr>
              <a:buSzPts val="2800"/>
              <a:buFont typeface="Arial"/>
              <a:buChar char="•"/>
              <a:defRPr sz="2800" b="0" i="0" u="none" strike="noStrike" cap="none">
                <a:solidFill>
                  <a:schemeClr val="dk2"/>
                </a:solidFill>
                <a:latin typeface="Arial"/>
                <a:ea typeface="Arial"/>
                <a:cs typeface="Arial"/>
                <a:sym typeface="Arial"/>
              </a:defRPr>
            </a:lvl3pPr>
            <a:lvl4pPr marL="1828800" marR="0" lvl="3"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4pPr>
            <a:lvl5pPr marL="2286000" marR="0" lvl="4"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5pPr>
            <a:lvl6pPr marL="2743200" marR="0" lvl="5"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6pPr>
            <a:lvl7pPr marL="3200400" marR="0" lvl="6"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7pPr>
            <a:lvl8pPr marL="3657600" marR="0" lvl="7"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8pPr>
            <a:lvl9pPr marL="4114800" marR="0" lvl="8"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9pPr>
          </a:lstStyle>
          <a:p>
            <a:endParaRPr/>
          </a:p>
        </p:txBody>
      </p:sp>
      <p:sp>
        <p:nvSpPr>
          <p:cNvPr id="7" name="Google Shape;7;p24" descr="Image"/>
          <p:cNvSpPr/>
          <p:nvPr/>
        </p:nvSpPr>
        <p:spPr>
          <a:xfrm>
            <a:off x="22882281" y="12318865"/>
            <a:ext cx="756274" cy="756369"/>
          </a:xfrm>
          <a:prstGeom prst="rect">
            <a:avLst/>
          </a:prstGeom>
          <a:noFill/>
          <a:ln>
            <a:noFill/>
          </a:ln>
        </p:spPr>
      </p:sp>
      <p:sp>
        <p:nvSpPr>
          <p:cNvPr id="8" name="Google Shape;8;p24"/>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1"/>
              </a:buClr>
              <a:buSzPts val="8000"/>
              <a:buFont typeface="Arial"/>
              <a:buNone/>
              <a:defRPr sz="80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Google Shape;117;g5c17d38b96_1_2270"/>
          <p:cNvSpPr txBox="1">
            <a:spLocks noGrp="1"/>
          </p:cNvSpPr>
          <p:nvPr>
            <p:ph type="body" idx="1"/>
          </p:nvPr>
        </p:nvSpPr>
        <p:spPr>
          <a:xfrm>
            <a:off x="1677769" y="4050792"/>
            <a:ext cx="21028500" cy="8302800"/>
          </a:xfrm>
          <a:prstGeom prst="rect">
            <a:avLst/>
          </a:prstGeom>
          <a:noFill/>
          <a:ln>
            <a:noFill/>
          </a:ln>
        </p:spPr>
        <p:txBody>
          <a:bodyPr spcFirstLastPara="1" wrap="square" lIns="91425" tIns="45700" rIns="91425" bIns="45700" anchor="t" anchorCtr="0"/>
          <a:lstStyle>
            <a:lvl1pPr marL="457200" marR="0" lvl="0" indent="-431800" algn="l" rtl="0">
              <a:lnSpc>
                <a:spcPct val="140000"/>
              </a:lnSpc>
              <a:spcBef>
                <a:spcPts val="2000"/>
              </a:spcBef>
              <a:spcAft>
                <a:spcPts val="0"/>
              </a:spcAft>
              <a:buClr>
                <a:srgbClr val="071328"/>
              </a:buClr>
              <a:buSzPts val="3200"/>
              <a:buFont typeface="Arial"/>
              <a:buChar char="•"/>
              <a:defRPr sz="3200" b="0" i="0" u="none" strike="noStrike" cap="none">
                <a:solidFill>
                  <a:schemeClr val="dk2"/>
                </a:solidFill>
                <a:latin typeface="Arial"/>
                <a:ea typeface="Arial"/>
                <a:cs typeface="Arial"/>
                <a:sym typeface="Arial"/>
              </a:defRPr>
            </a:lvl1pPr>
            <a:lvl2pPr marL="914400" marR="0" lvl="1" indent="-419100" algn="l" rtl="0">
              <a:lnSpc>
                <a:spcPct val="140000"/>
              </a:lnSpc>
              <a:spcBef>
                <a:spcPts val="2000"/>
              </a:spcBef>
              <a:spcAft>
                <a:spcPts val="0"/>
              </a:spcAft>
              <a:buClr>
                <a:srgbClr val="0BC2D7"/>
              </a:buClr>
              <a:buSzPts val="3000"/>
              <a:buFont typeface="Arial"/>
              <a:buChar char="•"/>
              <a:defRPr sz="3000" b="0" i="0" u="none" strike="noStrike" cap="none">
                <a:solidFill>
                  <a:schemeClr val="dk2"/>
                </a:solidFill>
                <a:latin typeface="Arial"/>
                <a:ea typeface="Arial"/>
                <a:cs typeface="Arial"/>
                <a:sym typeface="Arial"/>
              </a:defRPr>
            </a:lvl2pPr>
            <a:lvl3pPr marL="1371600" marR="0" lvl="2" indent="-406400" algn="l" rtl="0">
              <a:lnSpc>
                <a:spcPct val="140000"/>
              </a:lnSpc>
              <a:spcBef>
                <a:spcPts val="2000"/>
              </a:spcBef>
              <a:spcAft>
                <a:spcPts val="0"/>
              </a:spcAft>
              <a:buClr>
                <a:srgbClr val="0BC2D7"/>
              </a:buClr>
              <a:buSzPts val="2800"/>
              <a:buFont typeface="Arial"/>
              <a:buChar char="•"/>
              <a:defRPr sz="2800" b="0" i="0" u="none" strike="noStrike" cap="none">
                <a:solidFill>
                  <a:schemeClr val="dk2"/>
                </a:solidFill>
                <a:latin typeface="Arial"/>
                <a:ea typeface="Arial"/>
                <a:cs typeface="Arial"/>
                <a:sym typeface="Arial"/>
              </a:defRPr>
            </a:lvl3pPr>
            <a:lvl4pPr marL="1828800" marR="0" lvl="3"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4pPr>
            <a:lvl5pPr marL="2286000" marR="0" lvl="4"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5pPr>
            <a:lvl6pPr marL="2743200" marR="0" lvl="5"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6pPr>
            <a:lvl7pPr marL="3200400" marR="0" lvl="6"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7pPr>
            <a:lvl8pPr marL="3657600" marR="0" lvl="7"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8pPr>
            <a:lvl9pPr marL="4114800" marR="0" lvl="8" indent="-381000" algn="l" rtl="0">
              <a:lnSpc>
                <a:spcPct val="140000"/>
              </a:lnSpc>
              <a:spcBef>
                <a:spcPts val="2000"/>
              </a:spcBef>
              <a:spcAft>
                <a:spcPts val="0"/>
              </a:spcAft>
              <a:buClr>
                <a:srgbClr val="0BC2D7"/>
              </a:buClr>
              <a:buSzPts val="2400"/>
              <a:buFont typeface="Arial"/>
              <a:buChar char="•"/>
              <a:defRPr sz="2400" b="0" i="0" u="none" strike="noStrike" cap="none">
                <a:solidFill>
                  <a:schemeClr val="dk2"/>
                </a:solidFill>
                <a:latin typeface="Arial"/>
                <a:ea typeface="Arial"/>
                <a:cs typeface="Arial"/>
                <a:sym typeface="Arial"/>
              </a:defRPr>
            </a:lvl9pPr>
          </a:lstStyle>
          <a:p>
            <a:endParaRPr/>
          </a:p>
        </p:txBody>
      </p:sp>
      <p:pic>
        <p:nvPicPr>
          <p:cNvPr id="118" name="Google Shape;118;g5c17d38b96_1_2270" descr="Image"/>
          <p:cNvPicPr preferRelativeResize="0"/>
          <p:nvPr/>
        </p:nvPicPr>
        <p:blipFill rotWithShape="1">
          <a:blip r:embed="rId18">
            <a:alphaModFix/>
          </a:blip>
          <a:srcRect/>
          <a:stretch/>
        </p:blipFill>
        <p:spPr>
          <a:xfrm>
            <a:off x="22882281" y="12318865"/>
            <a:ext cx="756274" cy="756369"/>
          </a:xfrm>
          <a:prstGeom prst="rect">
            <a:avLst/>
          </a:prstGeom>
          <a:noFill/>
          <a:ln>
            <a:noFill/>
          </a:ln>
        </p:spPr>
      </p:pic>
      <p:sp>
        <p:nvSpPr>
          <p:cNvPr id="119" name="Google Shape;119;g5c17d38b96_1_2270"/>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1"/>
              </a:buClr>
              <a:buSzPts val="8000"/>
              <a:buFont typeface="Arial"/>
              <a:buNone/>
              <a:defRPr sz="80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jp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10.xml"/><Relationship Id="rId16" Type="http://schemas.openxmlformats.org/officeDocument/2006/relationships/image" Target="../media/image35.jpg"/><Relationship Id="rId20" Type="http://schemas.openxmlformats.org/officeDocument/2006/relationships/image" Target="../media/image39.jpg"/><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jpg"/><Relationship Id="rId15" Type="http://schemas.openxmlformats.org/officeDocument/2006/relationships/image" Target="../media/image34.png"/><Relationship Id="rId23" Type="http://schemas.openxmlformats.org/officeDocument/2006/relationships/image" Target="../media/image42.jp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jp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13.xml"/><Relationship Id="rId16" Type="http://schemas.openxmlformats.org/officeDocument/2006/relationships/image" Target="../media/image70.png"/><Relationship Id="rId1" Type="http://schemas.openxmlformats.org/officeDocument/2006/relationships/slideLayout" Target="../slideLayouts/slideLayout19.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8.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8.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0.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3.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GoogleCloudPlatform/microservices-demo"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GoogleCloudPlatform/microservices-demo"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sysdig.com/blog/mitre-attck-framework-for-container-runtime-security-with-sysdig-falco/" TargetMode="External"/><Relationship Id="rId4" Type="http://schemas.openxmlformats.org/officeDocument/2006/relationships/hyperlink" Target="https://mitre-attack.github.io/attack-navigator/enterpri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5c17d38b96_1_0"/>
          <p:cNvSpPr txBox="1">
            <a:spLocks noGrp="1"/>
          </p:cNvSpPr>
          <p:nvPr>
            <p:ph type="body" idx="1"/>
          </p:nvPr>
        </p:nvSpPr>
        <p:spPr>
          <a:xfrm>
            <a:off x="6673878" y="10420299"/>
            <a:ext cx="10395300" cy="626400"/>
          </a:xfrm>
          <a:prstGeom prst="rect">
            <a:avLst/>
          </a:prstGeom>
          <a:noFill/>
          <a:ln>
            <a:noFill/>
          </a:ln>
        </p:spPr>
        <p:txBody>
          <a:bodyPr spcFirstLastPara="1" wrap="square" lIns="71425" tIns="71425" rIns="71425" bIns="71425" anchor="ctr" anchorCtr="0">
            <a:noAutofit/>
          </a:bodyPr>
          <a:lstStyle/>
          <a:p>
            <a:pPr marL="25400" lvl="0" indent="0" algn="l" rtl="0">
              <a:lnSpc>
                <a:spcPct val="100000"/>
              </a:lnSpc>
              <a:spcBef>
                <a:spcPts val="2000"/>
              </a:spcBef>
              <a:spcAft>
                <a:spcPts val="0"/>
              </a:spcAft>
              <a:buSzPts val="4000"/>
              <a:buNone/>
            </a:pPr>
            <a:r>
              <a:rPr lang="en-US" sz="3600" dirty="0"/>
              <a:t>Sam Gabrail – Sr. Sales Engineer</a:t>
            </a:r>
            <a:endParaRPr dirty="0"/>
          </a:p>
        </p:txBody>
      </p:sp>
      <p:sp>
        <p:nvSpPr>
          <p:cNvPr id="236" name="Google Shape;236;g5c17d38b96_1_0"/>
          <p:cNvSpPr txBox="1">
            <a:spLocks noGrp="1"/>
          </p:cNvSpPr>
          <p:nvPr>
            <p:ph type="ctrTitle"/>
          </p:nvPr>
        </p:nvSpPr>
        <p:spPr>
          <a:xfrm>
            <a:off x="6597680" y="4196863"/>
            <a:ext cx="12847200" cy="4372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99"/>
              <a:buNone/>
            </a:pPr>
            <a:r>
              <a:rPr lang="en-US" dirty="0"/>
              <a:t>Sysdig Overview</a:t>
            </a:r>
            <a:br>
              <a:rPr lang="en-US"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5c17d38b96_1_574"/>
          <p:cNvSpPr txBox="1">
            <a:spLocks noGrp="1"/>
          </p:cNvSpPr>
          <p:nvPr>
            <p:ph type="body" idx="1"/>
          </p:nvPr>
        </p:nvSpPr>
        <p:spPr>
          <a:xfrm>
            <a:off x="1601575" y="4279400"/>
            <a:ext cx="6675000" cy="4759800"/>
          </a:xfrm>
          <a:prstGeom prst="rect">
            <a:avLst/>
          </a:prstGeom>
          <a:noFill/>
          <a:ln>
            <a:noFill/>
          </a:ln>
        </p:spPr>
        <p:txBody>
          <a:bodyPr spcFirstLastPara="1" wrap="square" lIns="91425" tIns="45700" rIns="91425" bIns="45700" anchor="t" anchorCtr="0">
            <a:noAutofit/>
          </a:bodyPr>
          <a:lstStyle/>
          <a:p>
            <a:pPr marL="0" lvl="0" indent="0" algn="l" rtl="0">
              <a:lnSpc>
                <a:spcPct val="140000"/>
              </a:lnSpc>
              <a:spcBef>
                <a:spcPts val="0"/>
              </a:spcBef>
              <a:spcAft>
                <a:spcPts val="0"/>
              </a:spcAft>
              <a:buSzPts val="2800"/>
              <a:buNone/>
            </a:pPr>
            <a:r>
              <a:rPr lang="en-US" sz="3600" b="1"/>
              <a:t>Open Core Innovation</a:t>
            </a:r>
            <a:endParaRPr sz="3600" b="1"/>
          </a:p>
          <a:p>
            <a:pPr marL="0" lvl="0" indent="0" algn="l" rtl="0">
              <a:lnSpc>
                <a:spcPct val="100000"/>
              </a:lnSpc>
              <a:spcBef>
                <a:spcPts val="2000"/>
              </a:spcBef>
              <a:spcAft>
                <a:spcPts val="1000"/>
              </a:spcAft>
              <a:buSzPts val="2800"/>
              <a:buNone/>
            </a:pPr>
            <a:endParaRPr/>
          </a:p>
        </p:txBody>
      </p:sp>
      <p:sp>
        <p:nvSpPr>
          <p:cNvPr id="359" name="Google Shape;359;g5c17d38b96_1_574"/>
          <p:cNvSpPr txBox="1">
            <a:spLocks noGrp="1"/>
          </p:cNvSpPr>
          <p:nvPr>
            <p:ph type="title"/>
          </p:nvPr>
        </p:nvSpPr>
        <p:spPr>
          <a:xfrm>
            <a:off x="1601576" y="9601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7000"/>
              <a:t>MISSION: Enable enterprises to operate </a:t>
            </a:r>
            <a:br>
              <a:rPr lang="en-US" sz="7000"/>
            </a:br>
            <a:r>
              <a:rPr lang="en-US" sz="7000"/>
              <a:t>reliable + secure cloud-native applications.</a:t>
            </a:r>
            <a:endParaRPr sz="7000"/>
          </a:p>
        </p:txBody>
      </p:sp>
      <p:sp>
        <p:nvSpPr>
          <p:cNvPr id="360" name="Google Shape;360;g5c17d38b96_1_574"/>
          <p:cNvSpPr txBox="1">
            <a:spLocks noGrp="1"/>
          </p:cNvSpPr>
          <p:nvPr>
            <p:ph type="subTitle" idx="4"/>
          </p:nvPr>
        </p:nvSpPr>
        <p:spPr>
          <a:xfrm>
            <a:off x="1677775" y="5791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INTRODUCING SYSDIG</a:t>
            </a:r>
            <a:endParaRPr/>
          </a:p>
        </p:txBody>
      </p:sp>
      <p:sp>
        <p:nvSpPr>
          <p:cNvPr id="361" name="Google Shape;361;g5c17d38b96_1_574"/>
          <p:cNvSpPr txBox="1">
            <a:spLocks noGrp="1"/>
          </p:cNvSpPr>
          <p:nvPr>
            <p:ph type="body" idx="1"/>
          </p:nvPr>
        </p:nvSpPr>
        <p:spPr>
          <a:xfrm>
            <a:off x="8942575" y="4279400"/>
            <a:ext cx="6675000" cy="921900"/>
          </a:xfrm>
          <a:prstGeom prst="rect">
            <a:avLst/>
          </a:prstGeom>
          <a:noFill/>
          <a:ln>
            <a:noFill/>
          </a:ln>
        </p:spPr>
        <p:txBody>
          <a:bodyPr spcFirstLastPara="1" wrap="square" lIns="91425" tIns="45700" rIns="91425" bIns="45700" anchor="t" anchorCtr="0">
            <a:noAutofit/>
          </a:bodyPr>
          <a:lstStyle/>
          <a:p>
            <a:pPr marL="0" lvl="0" indent="0" algn="l" rtl="0">
              <a:lnSpc>
                <a:spcPct val="140000"/>
              </a:lnSpc>
              <a:spcBef>
                <a:spcPts val="0"/>
              </a:spcBef>
              <a:spcAft>
                <a:spcPts val="2000"/>
              </a:spcAft>
              <a:buSzPts val="2800"/>
              <a:buNone/>
            </a:pPr>
            <a:r>
              <a:rPr lang="en-US" sz="3600" b="1"/>
              <a:t>Enterprise Customer Base</a:t>
            </a:r>
            <a:endParaRPr sz="3600"/>
          </a:p>
        </p:txBody>
      </p:sp>
      <p:sp>
        <p:nvSpPr>
          <p:cNvPr id="362" name="Google Shape;362;g5c17d38b96_1_574"/>
          <p:cNvSpPr txBox="1">
            <a:spLocks noGrp="1"/>
          </p:cNvSpPr>
          <p:nvPr>
            <p:ph type="body" idx="1"/>
          </p:nvPr>
        </p:nvSpPr>
        <p:spPr>
          <a:xfrm>
            <a:off x="16435975" y="4279400"/>
            <a:ext cx="6675000" cy="3350700"/>
          </a:xfrm>
          <a:prstGeom prst="rect">
            <a:avLst/>
          </a:prstGeom>
          <a:noFill/>
          <a:ln>
            <a:noFill/>
          </a:ln>
        </p:spPr>
        <p:txBody>
          <a:bodyPr spcFirstLastPara="1" wrap="square" lIns="91425" tIns="45700" rIns="91425" bIns="45700" anchor="t" anchorCtr="0">
            <a:noAutofit/>
          </a:bodyPr>
          <a:lstStyle/>
          <a:p>
            <a:pPr marL="0" lvl="0" indent="0" algn="l" rtl="0">
              <a:lnSpc>
                <a:spcPct val="140000"/>
              </a:lnSpc>
              <a:spcBef>
                <a:spcPts val="0"/>
              </a:spcBef>
              <a:spcAft>
                <a:spcPts val="0"/>
              </a:spcAft>
              <a:buSzPts val="2800"/>
              <a:buNone/>
            </a:pPr>
            <a:r>
              <a:rPr lang="en-US" sz="3600" b="1"/>
              <a:t>Strong Ecosystem</a:t>
            </a:r>
            <a:endParaRPr sz="3600" b="1"/>
          </a:p>
          <a:p>
            <a:pPr marL="0" lvl="0" indent="0" algn="l" rtl="0">
              <a:lnSpc>
                <a:spcPct val="100000"/>
              </a:lnSpc>
              <a:spcBef>
                <a:spcPts val="2000"/>
              </a:spcBef>
              <a:spcAft>
                <a:spcPts val="1000"/>
              </a:spcAft>
              <a:buSzPts val="2800"/>
              <a:buNone/>
            </a:pPr>
            <a:endParaRPr/>
          </a:p>
        </p:txBody>
      </p:sp>
      <p:grpSp>
        <p:nvGrpSpPr>
          <p:cNvPr id="363" name="Google Shape;363;g5c17d38b96_1_574"/>
          <p:cNvGrpSpPr/>
          <p:nvPr/>
        </p:nvGrpSpPr>
        <p:grpSpPr>
          <a:xfrm>
            <a:off x="9016525" y="5310006"/>
            <a:ext cx="5648000" cy="4871619"/>
            <a:chOff x="9016525" y="5310006"/>
            <a:chExt cx="5648000" cy="4871619"/>
          </a:xfrm>
        </p:grpSpPr>
        <p:pic>
          <p:nvPicPr>
            <p:cNvPr id="364" name="Google Shape;364;g5c17d38b96_1_574"/>
            <p:cNvPicPr preferRelativeResize="0"/>
            <p:nvPr/>
          </p:nvPicPr>
          <p:blipFill rotWithShape="1">
            <a:blip r:embed="rId3">
              <a:alphaModFix/>
            </a:blip>
            <a:srcRect/>
            <a:stretch/>
          </p:blipFill>
          <p:spPr>
            <a:xfrm>
              <a:off x="12508050" y="9250419"/>
              <a:ext cx="2156475" cy="931206"/>
            </a:xfrm>
            <a:prstGeom prst="rect">
              <a:avLst/>
            </a:prstGeom>
            <a:noFill/>
            <a:ln>
              <a:noFill/>
            </a:ln>
          </p:spPr>
        </p:pic>
        <p:pic>
          <p:nvPicPr>
            <p:cNvPr id="365" name="Google Shape;365;g5c17d38b96_1_574"/>
            <p:cNvPicPr preferRelativeResize="0"/>
            <p:nvPr/>
          </p:nvPicPr>
          <p:blipFill rotWithShape="1">
            <a:blip r:embed="rId4">
              <a:alphaModFix/>
            </a:blip>
            <a:srcRect/>
            <a:stretch/>
          </p:blipFill>
          <p:spPr>
            <a:xfrm>
              <a:off x="10796987" y="6799825"/>
              <a:ext cx="1221527" cy="644375"/>
            </a:xfrm>
            <a:prstGeom prst="rect">
              <a:avLst/>
            </a:prstGeom>
            <a:noFill/>
            <a:ln>
              <a:noFill/>
            </a:ln>
          </p:spPr>
        </p:pic>
        <p:pic>
          <p:nvPicPr>
            <p:cNvPr id="366" name="Google Shape;366;g5c17d38b96_1_574"/>
            <p:cNvPicPr preferRelativeResize="0"/>
            <p:nvPr/>
          </p:nvPicPr>
          <p:blipFill rotWithShape="1">
            <a:blip r:embed="rId5">
              <a:alphaModFix/>
            </a:blip>
            <a:srcRect/>
            <a:stretch/>
          </p:blipFill>
          <p:spPr>
            <a:xfrm>
              <a:off x="9016525" y="8046050"/>
              <a:ext cx="2156480" cy="921774"/>
            </a:xfrm>
            <a:prstGeom prst="rect">
              <a:avLst/>
            </a:prstGeom>
            <a:noFill/>
            <a:ln>
              <a:noFill/>
            </a:ln>
          </p:spPr>
        </p:pic>
        <p:pic>
          <p:nvPicPr>
            <p:cNvPr id="367" name="Google Shape;367;g5c17d38b96_1_574"/>
            <p:cNvPicPr preferRelativeResize="0"/>
            <p:nvPr/>
          </p:nvPicPr>
          <p:blipFill rotWithShape="1">
            <a:blip r:embed="rId6">
              <a:alphaModFix/>
            </a:blip>
            <a:srcRect/>
            <a:stretch/>
          </p:blipFill>
          <p:spPr>
            <a:xfrm>
              <a:off x="9082487" y="5310006"/>
              <a:ext cx="1714500" cy="584200"/>
            </a:xfrm>
            <a:prstGeom prst="rect">
              <a:avLst/>
            </a:prstGeom>
            <a:noFill/>
            <a:ln>
              <a:noFill/>
            </a:ln>
          </p:spPr>
        </p:pic>
        <p:pic>
          <p:nvPicPr>
            <p:cNvPr id="368" name="Google Shape;368;g5c17d38b96_1_574"/>
            <p:cNvPicPr preferRelativeResize="0"/>
            <p:nvPr/>
          </p:nvPicPr>
          <p:blipFill rotWithShape="1">
            <a:blip r:embed="rId7">
              <a:alphaModFix/>
            </a:blip>
            <a:srcRect t="24288" b="25611"/>
            <a:stretch/>
          </p:blipFill>
          <p:spPr>
            <a:xfrm>
              <a:off x="9027750" y="9396295"/>
              <a:ext cx="2540175" cy="718503"/>
            </a:xfrm>
            <a:prstGeom prst="rect">
              <a:avLst/>
            </a:prstGeom>
            <a:noFill/>
            <a:ln>
              <a:noFill/>
            </a:ln>
          </p:spPr>
        </p:pic>
        <p:pic>
          <p:nvPicPr>
            <p:cNvPr id="369" name="Google Shape;369;g5c17d38b96_1_574"/>
            <p:cNvPicPr preferRelativeResize="0"/>
            <p:nvPr/>
          </p:nvPicPr>
          <p:blipFill rotWithShape="1">
            <a:blip r:embed="rId8">
              <a:alphaModFix/>
            </a:blip>
            <a:srcRect/>
            <a:stretch/>
          </p:blipFill>
          <p:spPr>
            <a:xfrm>
              <a:off x="9097762" y="6661125"/>
              <a:ext cx="921775" cy="921775"/>
            </a:xfrm>
            <a:prstGeom prst="rect">
              <a:avLst/>
            </a:prstGeom>
            <a:noFill/>
            <a:ln>
              <a:noFill/>
            </a:ln>
          </p:spPr>
        </p:pic>
      </p:grpSp>
      <p:grpSp>
        <p:nvGrpSpPr>
          <p:cNvPr id="370" name="Google Shape;370;g5c17d38b96_1_574"/>
          <p:cNvGrpSpPr/>
          <p:nvPr/>
        </p:nvGrpSpPr>
        <p:grpSpPr>
          <a:xfrm>
            <a:off x="16578969" y="6398882"/>
            <a:ext cx="5805884" cy="2706331"/>
            <a:chOff x="16578969" y="9599282"/>
            <a:chExt cx="5805884" cy="2706331"/>
          </a:xfrm>
        </p:grpSpPr>
        <p:pic>
          <p:nvPicPr>
            <p:cNvPr id="371" name="Google Shape;371;g5c17d38b96_1_574"/>
            <p:cNvPicPr preferRelativeResize="0"/>
            <p:nvPr/>
          </p:nvPicPr>
          <p:blipFill rotWithShape="1">
            <a:blip r:embed="rId9">
              <a:alphaModFix/>
            </a:blip>
            <a:srcRect/>
            <a:stretch/>
          </p:blipFill>
          <p:spPr>
            <a:xfrm>
              <a:off x="16578969" y="10849549"/>
              <a:ext cx="1773292" cy="1182206"/>
            </a:xfrm>
            <a:prstGeom prst="rect">
              <a:avLst/>
            </a:prstGeom>
            <a:noFill/>
            <a:ln>
              <a:noFill/>
            </a:ln>
          </p:spPr>
        </p:pic>
        <p:pic>
          <p:nvPicPr>
            <p:cNvPr id="372" name="Google Shape;372;g5c17d38b96_1_574"/>
            <p:cNvPicPr preferRelativeResize="0"/>
            <p:nvPr/>
          </p:nvPicPr>
          <p:blipFill rotWithShape="1">
            <a:blip r:embed="rId10">
              <a:alphaModFix/>
            </a:blip>
            <a:srcRect/>
            <a:stretch/>
          </p:blipFill>
          <p:spPr>
            <a:xfrm>
              <a:off x="18851209" y="10728092"/>
              <a:ext cx="1577503" cy="1577521"/>
            </a:xfrm>
            <a:prstGeom prst="rect">
              <a:avLst/>
            </a:prstGeom>
            <a:noFill/>
            <a:ln>
              <a:noFill/>
            </a:ln>
          </p:spPr>
        </p:pic>
        <p:pic>
          <p:nvPicPr>
            <p:cNvPr id="373" name="Google Shape;373;g5c17d38b96_1_574"/>
            <p:cNvPicPr preferRelativeResize="0"/>
            <p:nvPr/>
          </p:nvPicPr>
          <p:blipFill rotWithShape="1">
            <a:blip r:embed="rId11">
              <a:alphaModFix/>
            </a:blip>
            <a:srcRect/>
            <a:stretch/>
          </p:blipFill>
          <p:spPr>
            <a:xfrm>
              <a:off x="21350050" y="9656857"/>
              <a:ext cx="919800" cy="919800"/>
            </a:xfrm>
            <a:prstGeom prst="rect">
              <a:avLst/>
            </a:prstGeom>
            <a:noFill/>
            <a:ln>
              <a:noFill/>
            </a:ln>
          </p:spPr>
        </p:pic>
        <p:pic>
          <p:nvPicPr>
            <p:cNvPr id="374" name="Google Shape;374;g5c17d38b96_1_574"/>
            <p:cNvPicPr preferRelativeResize="0"/>
            <p:nvPr/>
          </p:nvPicPr>
          <p:blipFill rotWithShape="1">
            <a:blip r:embed="rId12">
              <a:alphaModFix/>
            </a:blip>
            <a:srcRect/>
            <a:stretch/>
          </p:blipFill>
          <p:spPr>
            <a:xfrm>
              <a:off x="16669373" y="9599282"/>
              <a:ext cx="1881440" cy="1205200"/>
            </a:xfrm>
            <a:prstGeom prst="rect">
              <a:avLst/>
            </a:prstGeom>
            <a:noFill/>
            <a:ln>
              <a:noFill/>
            </a:ln>
            <a:effectLst>
              <a:reflection endPos="30000" dist="38100" dir="5400000" fadeDir="5400012" sy="-100000" algn="bl" rotWithShape="0"/>
            </a:effectLst>
          </p:spPr>
        </p:pic>
        <p:pic>
          <p:nvPicPr>
            <p:cNvPr id="375" name="Google Shape;375;g5c17d38b96_1_574"/>
            <p:cNvPicPr preferRelativeResize="0"/>
            <p:nvPr/>
          </p:nvPicPr>
          <p:blipFill rotWithShape="1">
            <a:blip r:embed="rId13">
              <a:alphaModFix/>
            </a:blip>
            <a:srcRect/>
            <a:stretch/>
          </p:blipFill>
          <p:spPr>
            <a:xfrm>
              <a:off x="18976061" y="9886221"/>
              <a:ext cx="1702303" cy="631322"/>
            </a:xfrm>
            <a:prstGeom prst="rect">
              <a:avLst/>
            </a:prstGeom>
            <a:noFill/>
            <a:ln>
              <a:noFill/>
            </a:ln>
          </p:spPr>
        </p:pic>
        <p:pic>
          <p:nvPicPr>
            <p:cNvPr id="376" name="Google Shape;376;g5c17d38b96_1_574"/>
            <p:cNvPicPr preferRelativeResize="0"/>
            <p:nvPr/>
          </p:nvPicPr>
          <p:blipFill rotWithShape="1">
            <a:blip r:embed="rId14">
              <a:alphaModFix/>
            </a:blip>
            <a:srcRect/>
            <a:stretch/>
          </p:blipFill>
          <p:spPr>
            <a:xfrm>
              <a:off x="21177650" y="10940127"/>
              <a:ext cx="1207203" cy="1001050"/>
            </a:xfrm>
            <a:prstGeom prst="rect">
              <a:avLst/>
            </a:prstGeom>
            <a:noFill/>
            <a:ln>
              <a:noFill/>
            </a:ln>
          </p:spPr>
        </p:pic>
      </p:grpSp>
      <p:sp>
        <p:nvSpPr>
          <p:cNvPr id="377" name="Google Shape;377;g5c17d38b96_1_574"/>
          <p:cNvSpPr/>
          <p:nvPr/>
        </p:nvSpPr>
        <p:spPr>
          <a:xfrm>
            <a:off x="22685725" y="12012575"/>
            <a:ext cx="1207200" cy="120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8" name="Google Shape;378;g5c17d38b96_1_574"/>
          <p:cNvGrpSpPr/>
          <p:nvPr/>
        </p:nvGrpSpPr>
        <p:grpSpPr>
          <a:xfrm>
            <a:off x="1601575" y="6283419"/>
            <a:ext cx="5858485" cy="2028664"/>
            <a:chOff x="1601575" y="8036019"/>
            <a:chExt cx="5858485" cy="2028664"/>
          </a:xfrm>
        </p:grpSpPr>
        <p:pic>
          <p:nvPicPr>
            <p:cNvPr id="379" name="Google Shape;379;g5c17d38b96_1_574"/>
            <p:cNvPicPr preferRelativeResize="0"/>
            <p:nvPr/>
          </p:nvPicPr>
          <p:blipFill rotWithShape="1">
            <a:blip r:embed="rId15">
              <a:alphaModFix/>
            </a:blip>
            <a:srcRect l="12980" t="33694" r="12331" b="36338"/>
            <a:stretch/>
          </p:blipFill>
          <p:spPr>
            <a:xfrm>
              <a:off x="1726744" y="9311422"/>
              <a:ext cx="2503476" cy="753261"/>
            </a:xfrm>
            <a:prstGeom prst="rect">
              <a:avLst/>
            </a:prstGeom>
            <a:noFill/>
            <a:ln>
              <a:noFill/>
            </a:ln>
          </p:spPr>
        </p:pic>
        <p:pic>
          <p:nvPicPr>
            <p:cNvPr id="380" name="Google Shape;380;g5c17d38b96_1_574"/>
            <p:cNvPicPr preferRelativeResize="0"/>
            <p:nvPr/>
          </p:nvPicPr>
          <p:blipFill rotWithShape="1">
            <a:blip r:embed="rId16">
              <a:alphaModFix/>
            </a:blip>
            <a:srcRect l="8252" t="24529" r="9712" b="19287"/>
            <a:stretch/>
          </p:blipFill>
          <p:spPr>
            <a:xfrm>
              <a:off x="5007682" y="9628565"/>
              <a:ext cx="2449152" cy="423774"/>
            </a:xfrm>
            <a:prstGeom prst="rect">
              <a:avLst/>
            </a:prstGeom>
            <a:noFill/>
            <a:ln>
              <a:noFill/>
            </a:ln>
          </p:spPr>
        </p:pic>
        <p:pic>
          <p:nvPicPr>
            <p:cNvPr id="381" name="Google Shape;381;g5c17d38b96_1_574"/>
            <p:cNvPicPr preferRelativeResize="0"/>
            <p:nvPr/>
          </p:nvPicPr>
          <p:blipFill rotWithShape="1">
            <a:blip r:embed="rId17">
              <a:alphaModFix/>
            </a:blip>
            <a:srcRect/>
            <a:stretch/>
          </p:blipFill>
          <p:spPr>
            <a:xfrm>
              <a:off x="1601575" y="8036019"/>
              <a:ext cx="1848363" cy="978925"/>
            </a:xfrm>
            <a:prstGeom prst="rect">
              <a:avLst/>
            </a:prstGeom>
            <a:noFill/>
            <a:ln>
              <a:noFill/>
            </a:ln>
          </p:spPr>
        </p:pic>
        <p:pic>
          <p:nvPicPr>
            <p:cNvPr id="382" name="Google Shape;382;g5c17d38b96_1_574"/>
            <p:cNvPicPr preferRelativeResize="0"/>
            <p:nvPr/>
          </p:nvPicPr>
          <p:blipFill rotWithShape="1">
            <a:blip r:embed="rId18">
              <a:alphaModFix/>
            </a:blip>
            <a:srcRect/>
            <a:stretch/>
          </p:blipFill>
          <p:spPr>
            <a:xfrm>
              <a:off x="4053352" y="8103296"/>
              <a:ext cx="1152562" cy="844372"/>
            </a:xfrm>
            <a:prstGeom prst="rect">
              <a:avLst/>
            </a:prstGeom>
            <a:noFill/>
            <a:ln>
              <a:noFill/>
            </a:ln>
          </p:spPr>
        </p:pic>
        <p:pic>
          <p:nvPicPr>
            <p:cNvPr id="383" name="Google Shape;383;g5c17d38b96_1_574"/>
            <p:cNvPicPr preferRelativeResize="0"/>
            <p:nvPr/>
          </p:nvPicPr>
          <p:blipFill rotWithShape="1">
            <a:blip r:embed="rId19">
              <a:alphaModFix/>
            </a:blip>
            <a:srcRect/>
            <a:stretch/>
          </p:blipFill>
          <p:spPr>
            <a:xfrm>
              <a:off x="5809327" y="8282327"/>
              <a:ext cx="1650733" cy="486309"/>
            </a:xfrm>
            <a:prstGeom prst="rect">
              <a:avLst/>
            </a:prstGeom>
            <a:noFill/>
            <a:ln>
              <a:noFill/>
            </a:ln>
          </p:spPr>
        </p:pic>
      </p:grpSp>
      <p:cxnSp>
        <p:nvCxnSpPr>
          <p:cNvPr id="384" name="Google Shape;384;g5c17d38b96_1_574"/>
          <p:cNvCxnSpPr/>
          <p:nvPr/>
        </p:nvCxnSpPr>
        <p:spPr>
          <a:xfrm>
            <a:off x="1774800" y="10954850"/>
            <a:ext cx="21229800" cy="0"/>
          </a:xfrm>
          <a:prstGeom prst="straightConnector1">
            <a:avLst/>
          </a:prstGeom>
          <a:noFill/>
          <a:ln w="38100" cap="flat" cmpd="sng">
            <a:solidFill>
              <a:schemeClr val="dk2"/>
            </a:solidFill>
            <a:prstDash val="dot"/>
            <a:round/>
            <a:headEnd type="none" w="sm" len="sm"/>
            <a:tailEnd type="none" w="sm" len="sm"/>
          </a:ln>
        </p:spPr>
      </p:cxnSp>
      <p:sp>
        <p:nvSpPr>
          <p:cNvPr id="385" name="Google Shape;385;g5c17d38b96_1_574"/>
          <p:cNvSpPr txBox="1">
            <a:spLocks noGrp="1"/>
          </p:cNvSpPr>
          <p:nvPr>
            <p:ph type="body" idx="1"/>
          </p:nvPr>
        </p:nvSpPr>
        <p:spPr>
          <a:xfrm>
            <a:off x="1601575" y="11874850"/>
            <a:ext cx="6675000" cy="820800"/>
          </a:xfrm>
          <a:prstGeom prst="rect">
            <a:avLst/>
          </a:prstGeom>
          <a:noFill/>
          <a:ln>
            <a:noFill/>
          </a:ln>
        </p:spPr>
        <p:txBody>
          <a:bodyPr spcFirstLastPara="1" wrap="square" lIns="91425" tIns="45700" rIns="91425" bIns="45700" anchor="t" anchorCtr="0">
            <a:noAutofit/>
          </a:bodyPr>
          <a:lstStyle/>
          <a:p>
            <a:pPr marL="0" lvl="0" indent="0" algn="l" rtl="0">
              <a:lnSpc>
                <a:spcPct val="140000"/>
              </a:lnSpc>
              <a:spcBef>
                <a:spcPts val="0"/>
              </a:spcBef>
              <a:spcAft>
                <a:spcPts val="2000"/>
              </a:spcAft>
              <a:buSzPts val="2800"/>
              <a:buNone/>
            </a:pPr>
            <a:r>
              <a:rPr lang="en-US" sz="3600" b="1"/>
              <a:t>Company Momentum</a:t>
            </a:r>
            <a:br>
              <a:rPr lang="en-US"/>
            </a:br>
            <a:endParaRPr/>
          </a:p>
        </p:txBody>
      </p:sp>
      <p:grpSp>
        <p:nvGrpSpPr>
          <p:cNvPr id="386" name="Google Shape;386;g5c17d38b96_1_574"/>
          <p:cNvGrpSpPr/>
          <p:nvPr/>
        </p:nvGrpSpPr>
        <p:grpSpPr>
          <a:xfrm>
            <a:off x="8710913" y="11412229"/>
            <a:ext cx="13673926" cy="1746026"/>
            <a:chOff x="8710913" y="11412229"/>
            <a:chExt cx="13673926" cy="1746026"/>
          </a:xfrm>
        </p:grpSpPr>
        <p:pic>
          <p:nvPicPr>
            <p:cNvPr id="387" name="Google Shape;387;g5c17d38b96_1_574"/>
            <p:cNvPicPr preferRelativeResize="0"/>
            <p:nvPr/>
          </p:nvPicPr>
          <p:blipFill rotWithShape="1">
            <a:blip r:embed="rId20">
              <a:alphaModFix/>
            </a:blip>
            <a:srcRect/>
            <a:stretch/>
          </p:blipFill>
          <p:spPr>
            <a:xfrm>
              <a:off x="20638814" y="11412229"/>
              <a:ext cx="1746025" cy="1746025"/>
            </a:xfrm>
            <a:prstGeom prst="rect">
              <a:avLst/>
            </a:prstGeom>
            <a:noFill/>
            <a:ln>
              <a:noFill/>
            </a:ln>
          </p:spPr>
        </p:pic>
        <p:pic>
          <p:nvPicPr>
            <p:cNvPr id="388" name="Google Shape;388;g5c17d38b96_1_574"/>
            <p:cNvPicPr preferRelativeResize="0"/>
            <p:nvPr/>
          </p:nvPicPr>
          <p:blipFill rotWithShape="1">
            <a:blip r:embed="rId21">
              <a:alphaModFix/>
            </a:blip>
            <a:srcRect/>
            <a:stretch/>
          </p:blipFill>
          <p:spPr>
            <a:xfrm>
              <a:off x="12767840" y="11914817"/>
              <a:ext cx="1636895" cy="740847"/>
            </a:xfrm>
            <a:prstGeom prst="rect">
              <a:avLst/>
            </a:prstGeom>
            <a:noFill/>
            <a:ln>
              <a:noFill/>
            </a:ln>
          </p:spPr>
        </p:pic>
        <p:pic>
          <p:nvPicPr>
            <p:cNvPr id="389" name="Google Shape;389;g5c17d38b96_1_574"/>
            <p:cNvPicPr preferRelativeResize="0"/>
            <p:nvPr/>
          </p:nvPicPr>
          <p:blipFill rotWithShape="1">
            <a:blip r:embed="rId22">
              <a:alphaModFix/>
            </a:blip>
            <a:srcRect/>
            <a:stretch/>
          </p:blipFill>
          <p:spPr>
            <a:xfrm>
              <a:off x="16578977" y="11412230"/>
              <a:ext cx="1504896" cy="1746025"/>
            </a:xfrm>
            <a:prstGeom prst="rect">
              <a:avLst/>
            </a:prstGeom>
            <a:noFill/>
            <a:ln>
              <a:noFill/>
            </a:ln>
          </p:spPr>
        </p:pic>
        <p:pic>
          <p:nvPicPr>
            <p:cNvPr id="390" name="Google Shape;390;g5c17d38b96_1_574"/>
            <p:cNvPicPr preferRelativeResize="0"/>
            <p:nvPr/>
          </p:nvPicPr>
          <p:blipFill rotWithShape="1">
            <a:blip r:embed="rId23">
              <a:alphaModFix/>
            </a:blip>
            <a:srcRect/>
            <a:stretch/>
          </p:blipFill>
          <p:spPr>
            <a:xfrm>
              <a:off x="8710913" y="11412230"/>
              <a:ext cx="2156474" cy="1746022"/>
            </a:xfrm>
            <a:prstGeom prst="rect">
              <a:avLst/>
            </a:prstGeom>
            <a:noFill/>
            <a:ln>
              <a:noFill/>
            </a:ln>
          </p:spPr>
        </p:pic>
      </p:grpSp>
      <p:pic>
        <p:nvPicPr>
          <p:cNvPr id="391" name="Google Shape;391;g5c17d38b96_1_574"/>
          <p:cNvPicPr preferRelativeResize="0"/>
          <p:nvPr/>
        </p:nvPicPr>
        <p:blipFill rotWithShape="1">
          <a:blip r:embed="rId24">
            <a:alphaModFix/>
          </a:blip>
          <a:srcRect/>
          <a:stretch/>
        </p:blipFill>
        <p:spPr>
          <a:xfrm>
            <a:off x="12718682" y="5308935"/>
            <a:ext cx="2132633" cy="560735"/>
          </a:xfrm>
          <a:prstGeom prst="rect">
            <a:avLst/>
          </a:prstGeom>
          <a:noFill/>
          <a:ln>
            <a:noFill/>
          </a:ln>
        </p:spPr>
      </p:pic>
      <p:pic>
        <p:nvPicPr>
          <p:cNvPr id="392" name="Google Shape;392;g5c17d38b96_1_574" descr="2000px-National_Bank_Of_Canada.svg.png"/>
          <p:cNvPicPr preferRelativeResize="0"/>
          <p:nvPr/>
        </p:nvPicPr>
        <p:blipFill rotWithShape="1">
          <a:blip r:embed="rId25">
            <a:alphaModFix/>
          </a:blip>
          <a:srcRect/>
          <a:stretch/>
        </p:blipFill>
        <p:spPr>
          <a:xfrm>
            <a:off x="12498981" y="6549269"/>
            <a:ext cx="2393594" cy="970602"/>
          </a:xfrm>
          <a:prstGeom prst="rect">
            <a:avLst/>
          </a:prstGeom>
          <a:noFill/>
          <a:ln>
            <a:noFill/>
          </a:ln>
        </p:spPr>
      </p:pic>
      <p:pic>
        <p:nvPicPr>
          <p:cNvPr id="393" name="Google Shape;393;g5c17d38b96_1_574"/>
          <p:cNvPicPr preferRelativeResize="0"/>
          <p:nvPr/>
        </p:nvPicPr>
        <p:blipFill rotWithShape="1">
          <a:blip r:embed="rId26">
            <a:alphaModFix/>
          </a:blip>
          <a:srcRect/>
          <a:stretch/>
        </p:blipFill>
        <p:spPr>
          <a:xfrm>
            <a:off x="13109505" y="7854626"/>
            <a:ext cx="908775" cy="12253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5c17d38b96_1_613"/>
          <p:cNvSpPr txBox="1">
            <a:spLocks noGrp="1"/>
          </p:cNvSpPr>
          <p:nvPr>
            <p:ph type="title"/>
          </p:nvPr>
        </p:nvSpPr>
        <p:spPr>
          <a:xfrm>
            <a:off x="1677775" y="731525"/>
            <a:ext cx="129240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Enterprise grade offerings built on an open core.</a:t>
            </a:r>
            <a:endParaRPr/>
          </a:p>
        </p:txBody>
      </p:sp>
      <p:pic>
        <p:nvPicPr>
          <p:cNvPr id="399" name="Google Shape;399;g5c17d38b96_1_613" descr="analyze-full-stack-data-carousel.png"/>
          <p:cNvPicPr preferRelativeResize="0"/>
          <p:nvPr/>
        </p:nvPicPr>
        <p:blipFill rotWithShape="1">
          <a:blip r:embed="rId3">
            <a:alphaModFix/>
          </a:blip>
          <a:srcRect/>
          <a:stretch/>
        </p:blipFill>
        <p:spPr>
          <a:xfrm>
            <a:off x="5198357" y="4978383"/>
            <a:ext cx="6107308" cy="3470064"/>
          </a:xfrm>
          <a:prstGeom prst="rect">
            <a:avLst/>
          </a:prstGeom>
          <a:noFill/>
          <a:ln w="9525" cap="flat" cmpd="sng">
            <a:solidFill>
              <a:srgbClr val="3F5462">
                <a:alpha val="49410"/>
              </a:srgbClr>
            </a:solidFill>
            <a:prstDash val="solid"/>
            <a:round/>
            <a:headEnd type="none" w="sm" len="sm"/>
            <a:tailEnd type="none" w="sm" len="sm"/>
          </a:ln>
          <a:effectLst>
            <a:outerShdw dist="203200" dir="7800000" algn="tl" rotWithShape="0">
              <a:srgbClr val="0BC3D7"/>
            </a:outerShdw>
          </a:effectLst>
        </p:spPr>
      </p:pic>
      <p:sp>
        <p:nvSpPr>
          <p:cNvPr id="400" name="Google Shape;400;g5c17d38b96_1_613"/>
          <p:cNvSpPr txBox="1"/>
          <p:nvPr/>
        </p:nvSpPr>
        <p:spPr>
          <a:xfrm>
            <a:off x="6240435" y="3895147"/>
            <a:ext cx="38859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Arial"/>
                <a:ea typeface="Arial"/>
                <a:cs typeface="Arial"/>
                <a:sym typeface="Arial"/>
              </a:rPr>
              <a:t>SYSDIG MONITOR</a:t>
            </a:r>
            <a:endParaRPr sz="1400" b="0" i="0" u="none" strike="noStrike" cap="none">
              <a:solidFill>
                <a:srgbClr val="000000"/>
              </a:solidFill>
              <a:latin typeface="Arial"/>
              <a:ea typeface="Arial"/>
              <a:cs typeface="Arial"/>
              <a:sym typeface="Arial"/>
            </a:endParaRPr>
          </a:p>
        </p:txBody>
      </p:sp>
      <p:sp>
        <p:nvSpPr>
          <p:cNvPr id="401" name="Google Shape;401;g5c17d38b96_1_613"/>
          <p:cNvSpPr txBox="1"/>
          <p:nvPr/>
        </p:nvSpPr>
        <p:spPr>
          <a:xfrm>
            <a:off x="14099919" y="3895147"/>
            <a:ext cx="38859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Arial"/>
                <a:ea typeface="Arial"/>
                <a:cs typeface="Arial"/>
                <a:sym typeface="Arial"/>
              </a:rPr>
              <a:t>SYSDIG SECURE</a:t>
            </a:r>
            <a:endParaRPr sz="1400" b="0" i="0" u="none" strike="noStrike" cap="none">
              <a:solidFill>
                <a:srgbClr val="000000"/>
              </a:solidFill>
              <a:latin typeface="Arial"/>
              <a:ea typeface="Arial"/>
              <a:cs typeface="Arial"/>
              <a:sym typeface="Arial"/>
            </a:endParaRPr>
          </a:p>
        </p:txBody>
      </p:sp>
      <p:pic>
        <p:nvPicPr>
          <p:cNvPr id="402" name="Google Shape;402;g5c17d38b96_1_613"/>
          <p:cNvPicPr preferRelativeResize="0"/>
          <p:nvPr/>
        </p:nvPicPr>
        <p:blipFill rotWithShape="1">
          <a:blip r:embed="rId4">
            <a:alphaModFix/>
          </a:blip>
          <a:srcRect/>
          <a:stretch/>
        </p:blipFill>
        <p:spPr>
          <a:xfrm flipH="1">
            <a:off x="19872914" y="5774366"/>
            <a:ext cx="2583405" cy="2200061"/>
          </a:xfrm>
          <a:prstGeom prst="rect">
            <a:avLst/>
          </a:prstGeom>
          <a:noFill/>
          <a:ln>
            <a:noFill/>
          </a:ln>
        </p:spPr>
      </p:pic>
      <p:pic>
        <p:nvPicPr>
          <p:cNvPr id="403" name="Google Shape;403;g5c17d38b96_1_613"/>
          <p:cNvPicPr preferRelativeResize="0"/>
          <p:nvPr/>
        </p:nvPicPr>
        <p:blipFill rotWithShape="1">
          <a:blip r:embed="rId4">
            <a:alphaModFix/>
          </a:blip>
          <a:srcRect/>
          <a:stretch/>
        </p:blipFill>
        <p:spPr>
          <a:xfrm>
            <a:off x="2005575" y="7002593"/>
            <a:ext cx="2583405" cy="2200061"/>
          </a:xfrm>
          <a:prstGeom prst="rect">
            <a:avLst/>
          </a:prstGeom>
          <a:noFill/>
          <a:ln>
            <a:noFill/>
          </a:ln>
        </p:spPr>
      </p:pic>
      <p:sp>
        <p:nvSpPr>
          <p:cNvPr id="404" name="Google Shape;404;g5c17d38b96_1_613"/>
          <p:cNvSpPr txBox="1"/>
          <p:nvPr/>
        </p:nvSpPr>
        <p:spPr>
          <a:xfrm>
            <a:off x="2615675" y="11609500"/>
            <a:ext cx="38859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Arial"/>
                <a:ea typeface="Arial"/>
                <a:cs typeface="Arial"/>
                <a:sym typeface="Arial"/>
              </a:rPr>
              <a:t>PROMETHEUS</a:t>
            </a:r>
            <a:endParaRPr sz="1400" b="0" i="0" u="none" strike="noStrike" cap="none">
              <a:solidFill>
                <a:srgbClr val="000000"/>
              </a:solidFill>
              <a:latin typeface="Arial"/>
              <a:ea typeface="Arial"/>
              <a:cs typeface="Arial"/>
              <a:sym typeface="Arial"/>
            </a:endParaRPr>
          </a:p>
        </p:txBody>
      </p:sp>
      <p:sp>
        <p:nvSpPr>
          <p:cNvPr id="405" name="Google Shape;405;g5c17d38b96_1_613"/>
          <p:cNvSpPr txBox="1"/>
          <p:nvPr/>
        </p:nvSpPr>
        <p:spPr>
          <a:xfrm>
            <a:off x="8163430" y="11609500"/>
            <a:ext cx="38859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Arial"/>
                <a:ea typeface="Arial"/>
                <a:cs typeface="Arial"/>
                <a:sym typeface="Arial"/>
              </a:rPr>
              <a:t>SYSDIG INSPECT</a:t>
            </a:r>
            <a:endParaRPr sz="1400" b="0" i="0" u="none" strike="noStrike" cap="none">
              <a:solidFill>
                <a:srgbClr val="000000"/>
              </a:solidFill>
              <a:latin typeface="Arial"/>
              <a:ea typeface="Arial"/>
              <a:cs typeface="Arial"/>
              <a:sym typeface="Arial"/>
            </a:endParaRPr>
          </a:p>
        </p:txBody>
      </p:sp>
      <p:sp>
        <p:nvSpPr>
          <p:cNvPr id="406" name="Google Shape;406;g5c17d38b96_1_613"/>
          <p:cNvSpPr txBox="1"/>
          <p:nvPr/>
        </p:nvSpPr>
        <p:spPr>
          <a:xfrm>
            <a:off x="13297536" y="11609500"/>
            <a:ext cx="38859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Arial"/>
                <a:ea typeface="Arial"/>
                <a:cs typeface="Arial"/>
                <a:sym typeface="Arial"/>
              </a:rPr>
              <a:t>FALCO</a:t>
            </a:r>
            <a:endParaRPr sz="1400" b="0" i="0" u="none" strike="noStrike" cap="none">
              <a:solidFill>
                <a:srgbClr val="000000"/>
              </a:solidFill>
              <a:latin typeface="Arial"/>
              <a:ea typeface="Arial"/>
              <a:cs typeface="Arial"/>
              <a:sym typeface="Arial"/>
            </a:endParaRPr>
          </a:p>
        </p:txBody>
      </p:sp>
      <p:sp>
        <p:nvSpPr>
          <p:cNvPr id="407" name="Google Shape;407;g5c17d38b96_1_613"/>
          <p:cNvSpPr txBox="1"/>
          <p:nvPr/>
        </p:nvSpPr>
        <p:spPr>
          <a:xfrm>
            <a:off x="18662075" y="11609500"/>
            <a:ext cx="38859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Arial"/>
                <a:ea typeface="Arial"/>
                <a:cs typeface="Arial"/>
                <a:sym typeface="Arial"/>
              </a:rPr>
              <a:t>ANCHORE</a:t>
            </a:r>
            <a:endParaRPr sz="1400" b="0" i="0" u="none" strike="noStrike" cap="none">
              <a:solidFill>
                <a:srgbClr val="000000"/>
              </a:solidFill>
              <a:latin typeface="Arial"/>
              <a:ea typeface="Arial"/>
              <a:cs typeface="Arial"/>
              <a:sym typeface="Arial"/>
            </a:endParaRPr>
          </a:p>
        </p:txBody>
      </p:sp>
      <p:pic>
        <p:nvPicPr>
          <p:cNvPr id="408" name="Google Shape;408;g5c17d38b96_1_613"/>
          <p:cNvPicPr preferRelativeResize="0"/>
          <p:nvPr/>
        </p:nvPicPr>
        <p:blipFill rotWithShape="1">
          <a:blip r:embed="rId5">
            <a:alphaModFix/>
          </a:blip>
          <a:srcRect/>
          <a:stretch/>
        </p:blipFill>
        <p:spPr>
          <a:xfrm>
            <a:off x="19989288" y="9577973"/>
            <a:ext cx="1231479" cy="1803236"/>
          </a:xfrm>
          <a:prstGeom prst="rect">
            <a:avLst/>
          </a:prstGeom>
          <a:noFill/>
          <a:ln>
            <a:noFill/>
          </a:ln>
        </p:spPr>
      </p:pic>
      <p:pic>
        <p:nvPicPr>
          <p:cNvPr id="409" name="Google Shape;409;g5c17d38b96_1_613"/>
          <p:cNvPicPr preferRelativeResize="0"/>
          <p:nvPr/>
        </p:nvPicPr>
        <p:blipFill rotWithShape="1">
          <a:blip r:embed="rId6">
            <a:alphaModFix/>
          </a:blip>
          <a:srcRect/>
          <a:stretch/>
        </p:blipFill>
        <p:spPr>
          <a:xfrm>
            <a:off x="3842505" y="9593028"/>
            <a:ext cx="1248352" cy="1788183"/>
          </a:xfrm>
          <a:prstGeom prst="rect">
            <a:avLst/>
          </a:prstGeom>
          <a:noFill/>
          <a:ln>
            <a:noFill/>
          </a:ln>
        </p:spPr>
      </p:pic>
      <p:pic>
        <p:nvPicPr>
          <p:cNvPr id="410" name="Google Shape;410;g5c17d38b96_1_613"/>
          <p:cNvPicPr preferRelativeResize="0"/>
          <p:nvPr/>
        </p:nvPicPr>
        <p:blipFill rotWithShape="1">
          <a:blip r:embed="rId7">
            <a:alphaModFix/>
          </a:blip>
          <a:srcRect/>
          <a:stretch/>
        </p:blipFill>
        <p:spPr>
          <a:xfrm>
            <a:off x="14389313" y="9632752"/>
            <a:ext cx="1748458" cy="1748457"/>
          </a:xfrm>
          <a:prstGeom prst="rect">
            <a:avLst/>
          </a:prstGeom>
          <a:noFill/>
          <a:ln>
            <a:noFill/>
          </a:ln>
        </p:spPr>
      </p:pic>
      <p:pic>
        <p:nvPicPr>
          <p:cNvPr id="411" name="Google Shape;411;g5c17d38b96_1_613"/>
          <p:cNvPicPr preferRelativeResize="0"/>
          <p:nvPr/>
        </p:nvPicPr>
        <p:blipFill rotWithShape="1">
          <a:blip r:embed="rId8">
            <a:alphaModFix/>
          </a:blip>
          <a:srcRect/>
          <a:stretch/>
        </p:blipFill>
        <p:spPr>
          <a:xfrm>
            <a:off x="9127930" y="9581020"/>
            <a:ext cx="1800190" cy="1800190"/>
          </a:xfrm>
          <a:prstGeom prst="rect">
            <a:avLst/>
          </a:prstGeom>
          <a:noFill/>
          <a:ln>
            <a:noFill/>
          </a:ln>
        </p:spPr>
      </p:pic>
      <p:pic>
        <p:nvPicPr>
          <p:cNvPr id="412" name="Google Shape;412;g5c17d38b96_1_613"/>
          <p:cNvPicPr preferRelativeResize="0"/>
          <p:nvPr/>
        </p:nvPicPr>
        <p:blipFill rotWithShape="1">
          <a:blip r:embed="rId9">
            <a:alphaModFix/>
          </a:blip>
          <a:srcRect/>
          <a:stretch/>
        </p:blipFill>
        <p:spPr>
          <a:xfrm>
            <a:off x="12873850" y="4978384"/>
            <a:ext cx="6527843" cy="3470062"/>
          </a:xfrm>
          <a:prstGeom prst="rect">
            <a:avLst/>
          </a:prstGeom>
          <a:noFill/>
          <a:ln w="9525" cap="flat" cmpd="sng">
            <a:solidFill>
              <a:srgbClr val="3F5462">
                <a:alpha val="49410"/>
              </a:srgbClr>
            </a:solidFill>
            <a:prstDash val="solid"/>
            <a:round/>
            <a:headEnd type="none" w="sm" len="sm"/>
            <a:tailEnd type="none" w="sm" len="sm"/>
          </a:ln>
          <a:effectLst>
            <a:outerShdw dist="203200" dir="7800000" algn="tl" rotWithShape="0">
              <a:srgbClr val="0BC3D7"/>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5c17d38b96_1_746"/>
          <p:cNvSpPr txBox="1">
            <a:spLocks noGrp="1"/>
          </p:cNvSpPr>
          <p:nvPr>
            <p:ph type="title"/>
          </p:nvPr>
        </p:nvSpPr>
        <p:spPr>
          <a:xfrm>
            <a:off x="1601575" y="502925"/>
            <a:ext cx="22351500" cy="2223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sz="7500"/>
              <a:t>Cloud-native visibility + security platform.</a:t>
            </a:r>
            <a:endParaRPr sz="7500"/>
          </a:p>
        </p:txBody>
      </p:sp>
      <p:sp>
        <p:nvSpPr>
          <p:cNvPr id="418" name="Google Shape;418;g5c17d38b96_1_746"/>
          <p:cNvSpPr txBox="1">
            <a:spLocks noGrp="1"/>
          </p:cNvSpPr>
          <p:nvPr>
            <p:ph type="subTitle" idx="1"/>
          </p:nvPr>
        </p:nvSpPr>
        <p:spPr>
          <a:xfrm>
            <a:off x="1677775" y="3505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ARCHITECTURE</a:t>
            </a:r>
            <a:endParaRPr/>
          </a:p>
        </p:txBody>
      </p:sp>
      <p:pic>
        <p:nvPicPr>
          <p:cNvPr id="419" name="Google Shape;419;g5c17d38b96_1_746" descr="Screenshot 2018-09-14 16.38.58.png"/>
          <p:cNvPicPr preferRelativeResize="0"/>
          <p:nvPr/>
        </p:nvPicPr>
        <p:blipFill rotWithShape="1">
          <a:blip r:embed="rId3">
            <a:alphaModFix/>
          </a:blip>
          <a:srcRect/>
          <a:stretch/>
        </p:blipFill>
        <p:spPr>
          <a:xfrm>
            <a:off x="1683575" y="2633580"/>
            <a:ext cx="4749800" cy="9773412"/>
          </a:xfrm>
          <a:prstGeom prst="rect">
            <a:avLst/>
          </a:prstGeom>
          <a:noFill/>
          <a:ln>
            <a:noFill/>
          </a:ln>
        </p:spPr>
      </p:pic>
      <p:pic>
        <p:nvPicPr>
          <p:cNvPr id="420" name="Google Shape;420;g5c17d38b96_1_746"/>
          <p:cNvPicPr preferRelativeResize="0"/>
          <p:nvPr/>
        </p:nvPicPr>
        <p:blipFill rotWithShape="1">
          <a:blip r:embed="rId4">
            <a:alphaModFix/>
          </a:blip>
          <a:srcRect t="7555" b="7555"/>
          <a:stretch/>
        </p:blipFill>
        <p:spPr>
          <a:xfrm>
            <a:off x="11995975" y="2648712"/>
            <a:ext cx="4812191" cy="9434427"/>
          </a:xfrm>
          <a:prstGeom prst="rect">
            <a:avLst/>
          </a:prstGeom>
          <a:noFill/>
          <a:ln>
            <a:noFill/>
          </a:ln>
        </p:spPr>
      </p:pic>
      <p:pic>
        <p:nvPicPr>
          <p:cNvPr id="421" name="Google Shape;421;g5c17d38b96_1_746" descr="Screenshot 2018-09-14 16.38.58.png"/>
          <p:cNvPicPr preferRelativeResize="0"/>
          <p:nvPr/>
        </p:nvPicPr>
        <p:blipFill rotWithShape="1">
          <a:blip r:embed="rId5">
            <a:alphaModFix/>
          </a:blip>
          <a:srcRect/>
          <a:stretch/>
        </p:blipFill>
        <p:spPr>
          <a:xfrm>
            <a:off x="17279175" y="2633580"/>
            <a:ext cx="4699000" cy="9773412"/>
          </a:xfrm>
          <a:prstGeom prst="rect">
            <a:avLst/>
          </a:prstGeom>
          <a:noFill/>
          <a:ln>
            <a:noFill/>
          </a:ln>
        </p:spPr>
      </p:pic>
      <p:pic>
        <p:nvPicPr>
          <p:cNvPr id="422" name="Google Shape;422;g5c17d38b96_1_746"/>
          <p:cNvPicPr preferRelativeResize="0"/>
          <p:nvPr/>
        </p:nvPicPr>
        <p:blipFill rotWithShape="1">
          <a:blip r:embed="rId6">
            <a:alphaModFix/>
          </a:blip>
          <a:srcRect/>
          <a:stretch/>
        </p:blipFill>
        <p:spPr>
          <a:xfrm>
            <a:off x="6896276" y="2633580"/>
            <a:ext cx="4255799" cy="9620251"/>
          </a:xfrm>
          <a:prstGeom prst="rect">
            <a:avLst/>
          </a:prstGeom>
          <a:noFill/>
          <a:ln>
            <a:noFill/>
          </a:ln>
        </p:spPr>
      </p:pic>
      <p:cxnSp>
        <p:nvCxnSpPr>
          <p:cNvPr id="423" name="Google Shape;423;g5c17d38b96_1_746"/>
          <p:cNvCxnSpPr/>
          <p:nvPr/>
        </p:nvCxnSpPr>
        <p:spPr>
          <a:xfrm>
            <a:off x="6063138" y="4402540"/>
            <a:ext cx="833100" cy="0"/>
          </a:xfrm>
          <a:prstGeom prst="straightConnector1">
            <a:avLst/>
          </a:prstGeom>
          <a:noFill/>
          <a:ln w="25400" cap="flat" cmpd="sng">
            <a:solidFill>
              <a:srgbClr val="000000"/>
            </a:solidFill>
            <a:prstDash val="solid"/>
            <a:miter lim="400000"/>
            <a:headEnd type="none" w="sm" len="sm"/>
            <a:tailEnd type="triangle" w="med" len="med"/>
          </a:ln>
        </p:spPr>
      </p:cxnSp>
      <p:cxnSp>
        <p:nvCxnSpPr>
          <p:cNvPr id="424" name="Google Shape;424;g5c17d38b96_1_746"/>
          <p:cNvCxnSpPr/>
          <p:nvPr/>
        </p:nvCxnSpPr>
        <p:spPr>
          <a:xfrm>
            <a:off x="6089667" y="7520285"/>
            <a:ext cx="833100" cy="0"/>
          </a:xfrm>
          <a:prstGeom prst="straightConnector1">
            <a:avLst/>
          </a:prstGeom>
          <a:noFill/>
          <a:ln w="25400" cap="flat" cmpd="sng">
            <a:solidFill>
              <a:srgbClr val="000000"/>
            </a:solidFill>
            <a:prstDash val="solid"/>
            <a:miter lim="400000"/>
            <a:headEnd type="none" w="sm" len="sm"/>
            <a:tailEnd type="triangle" w="med" len="med"/>
          </a:ln>
        </p:spPr>
      </p:cxnSp>
      <p:cxnSp>
        <p:nvCxnSpPr>
          <p:cNvPr id="425" name="Google Shape;425;g5c17d38b96_1_746"/>
          <p:cNvCxnSpPr/>
          <p:nvPr/>
        </p:nvCxnSpPr>
        <p:spPr>
          <a:xfrm>
            <a:off x="6089667" y="10896333"/>
            <a:ext cx="833100" cy="0"/>
          </a:xfrm>
          <a:prstGeom prst="straightConnector1">
            <a:avLst/>
          </a:prstGeom>
          <a:noFill/>
          <a:ln w="25400" cap="flat" cmpd="sng">
            <a:solidFill>
              <a:srgbClr val="000000"/>
            </a:solidFill>
            <a:prstDash val="solid"/>
            <a:miter lim="400000"/>
            <a:headEnd type="none" w="sm" len="sm"/>
            <a:tailEnd type="triangle" w="med" len="med"/>
          </a:ln>
        </p:spPr>
      </p:cxnSp>
      <p:cxnSp>
        <p:nvCxnSpPr>
          <p:cNvPr id="426" name="Google Shape;426;g5c17d38b96_1_746"/>
          <p:cNvCxnSpPr/>
          <p:nvPr/>
        </p:nvCxnSpPr>
        <p:spPr>
          <a:xfrm>
            <a:off x="11152074" y="4833912"/>
            <a:ext cx="833100" cy="0"/>
          </a:xfrm>
          <a:prstGeom prst="straightConnector1">
            <a:avLst/>
          </a:prstGeom>
          <a:noFill/>
          <a:ln w="25400" cap="flat" cmpd="sng">
            <a:solidFill>
              <a:srgbClr val="000000"/>
            </a:solidFill>
            <a:prstDash val="solid"/>
            <a:miter lim="400000"/>
            <a:headEnd type="none" w="sm" len="sm"/>
            <a:tailEnd type="triangle" w="med" len="med"/>
          </a:ln>
        </p:spPr>
      </p:cxnSp>
      <p:cxnSp>
        <p:nvCxnSpPr>
          <p:cNvPr id="427" name="Google Shape;427;g5c17d38b96_1_746"/>
          <p:cNvCxnSpPr/>
          <p:nvPr/>
        </p:nvCxnSpPr>
        <p:spPr>
          <a:xfrm>
            <a:off x="11152074" y="10116251"/>
            <a:ext cx="833100" cy="0"/>
          </a:xfrm>
          <a:prstGeom prst="straightConnector1">
            <a:avLst/>
          </a:prstGeom>
          <a:noFill/>
          <a:ln w="25400" cap="flat" cmpd="sng">
            <a:solidFill>
              <a:srgbClr val="000000"/>
            </a:solidFill>
            <a:prstDash val="solid"/>
            <a:miter lim="400000"/>
            <a:headEnd type="none" w="sm" len="sm"/>
            <a:tailEnd type="triangle" w="med" len="med"/>
          </a:ln>
        </p:spPr>
      </p:cxnSp>
      <p:cxnSp>
        <p:nvCxnSpPr>
          <p:cNvPr id="428" name="Google Shape;428;g5c17d38b96_1_746"/>
          <p:cNvCxnSpPr/>
          <p:nvPr/>
        </p:nvCxnSpPr>
        <p:spPr>
          <a:xfrm>
            <a:off x="16862606" y="4629851"/>
            <a:ext cx="833100" cy="0"/>
          </a:xfrm>
          <a:prstGeom prst="straightConnector1">
            <a:avLst/>
          </a:prstGeom>
          <a:noFill/>
          <a:ln w="25400" cap="flat" cmpd="sng">
            <a:solidFill>
              <a:srgbClr val="000000"/>
            </a:solidFill>
            <a:prstDash val="solid"/>
            <a:miter lim="400000"/>
            <a:headEnd type="none" w="sm" len="sm"/>
            <a:tailEnd type="triangle" w="med" len="med"/>
          </a:ln>
        </p:spPr>
      </p:cxnSp>
      <p:cxnSp>
        <p:nvCxnSpPr>
          <p:cNvPr id="429" name="Google Shape;429;g5c17d38b96_1_746"/>
          <p:cNvCxnSpPr/>
          <p:nvPr/>
        </p:nvCxnSpPr>
        <p:spPr>
          <a:xfrm>
            <a:off x="16862606" y="7277478"/>
            <a:ext cx="833100" cy="0"/>
          </a:xfrm>
          <a:prstGeom prst="straightConnector1">
            <a:avLst/>
          </a:prstGeom>
          <a:noFill/>
          <a:ln w="25400" cap="flat" cmpd="sng">
            <a:solidFill>
              <a:srgbClr val="000000"/>
            </a:solidFill>
            <a:prstDash val="solid"/>
            <a:miter lim="400000"/>
            <a:headEnd type="none" w="sm" len="sm"/>
            <a:tailEnd type="triangle" w="med" len="med"/>
          </a:ln>
        </p:spPr>
      </p:cxnSp>
      <p:cxnSp>
        <p:nvCxnSpPr>
          <p:cNvPr id="430" name="Google Shape;430;g5c17d38b96_1_746"/>
          <p:cNvCxnSpPr/>
          <p:nvPr/>
        </p:nvCxnSpPr>
        <p:spPr>
          <a:xfrm>
            <a:off x="16866911" y="10653526"/>
            <a:ext cx="833100" cy="0"/>
          </a:xfrm>
          <a:prstGeom prst="straightConnector1">
            <a:avLst/>
          </a:prstGeom>
          <a:noFill/>
          <a:ln w="25400" cap="flat" cmpd="sng">
            <a:solidFill>
              <a:srgbClr val="000000"/>
            </a:solidFill>
            <a:prstDash val="solid"/>
            <a:miter lim="400000"/>
            <a:headEnd type="none" w="sm" len="sm"/>
            <a:tailEnd type="triangle" w="med" len="med"/>
          </a:ln>
        </p:spPr>
      </p:cxnSp>
      <p:sp>
        <p:nvSpPr>
          <p:cNvPr id="431" name="Google Shape;431;g5c17d38b96_1_746"/>
          <p:cNvSpPr/>
          <p:nvPr/>
        </p:nvSpPr>
        <p:spPr>
          <a:xfrm>
            <a:off x="12413623" y="12675961"/>
            <a:ext cx="4114800" cy="759000"/>
          </a:xfrm>
          <a:prstGeom prst="rect">
            <a:avLst/>
          </a:prstGeom>
          <a:solidFill>
            <a:srgbClr val="FFFFFF"/>
          </a:solidFill>
          <a:ln w="76200" cap="flat" cmpd="sng">
            <a:solidFill>
              <a:srgbClr val="FFFFFF"/>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71328"/>
              </a:buClr>
              <a:buSzPts val="2000"/>
              <a:buFont typeface="Helvetica Neue"/>
              <a:buNone/>
            </a:pPr>
            <a:r>
              <a:rPr lang="en-US" sz="2400" b="1" i="0" u="none" strike="noStrike" cap="none">
                <a:solidFill>
                  <a:schemeClr val="accent1"/>
                </a:solidFill>
                <a:latin typeface="Arial"/>
                <a:ea typeface="Arial"/>
                <a:cs typeface="Arial"/>
                <a:sym typeface="Arial"/>
              </a:rPr>
              <a:t>ENTERPRISE SCALE + MANAGEMENT</a:t>
            </a:r>
            <a:endParaRPr sz="2400" b="1" i="0" u="none" strike="noStrike" cap="none">
              <a:solidFill>
                <a:schemeClr val="accent1"/>
              </a:solidFill>
              <a:latin typeface="Arial"/>
              <a:ea typeface="Arial"/>
              <a:cs typeface="Arial"/>
              <a:sym typeface="Arial"/>
            </a:endParaRPr>
          </a:p>
        </p:txBody>
      </p:sp>
      <p:sp>
        <p:nvSpPr>
          <p:cNvPr id="432" name="Google Shape;432;g5c17d38b96_1_746"/>
          <p:cNvSpPr/>
          <p:nvPr/>
        </p:nvSpPr>
        <p:spPr>
          <a:xfrm>
            <a:off x="17742075" y="12675961"/>
            <a:ext cx="4065300" cy="759000"/>
          </a:xfrm>
          <a:prstGeom prst="rect">
            <a:avLst/>
          </a:prstGeom>
          <a:solidFill>
            <a:srgbClr val="FFFFFF"/>
          </a:solidFill>
          <a:ln w="76200" cap="flat" cmpd="sng">
            <a:solidFill>
              <a:srgbClr val="FFFFFF"/>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71328"/>
              </a:buClr>
              <a:buSzPts val="2000"/>
              <a:buFont typeface="Helvetica Neue"/>
              <a:buNone/>
            </a:pPr>
            <a:r>
              <a:rPr lang="en-US" sz="2400" b="1" i="0" u="none" strike="noStrike" cap="none">
                <a:solidFill>
                  <a:schemeClr val="accent1"/>
                </a:solidFill>
                <a:latin typeface="Arial"/>
                <a:ea typeface="Arial"/>
                <a:cs typeface="Arial"/>
                <a:sym typeface="Arial"/>
              </a:rPr>
              <a:t>THE RIGHT DATA + WORKFLOW – PER TEAM</a:t>
            </a:r>
            <a:endParaRPr sz="2400" b="1" i="0" u="none" strike="noStrike" cap="none">
              <a:solidFill>
                <a:schemeClr val="accent1"/>
              </a:solidFill>
              <a:latin typeface="Arial"/>
              <a:ea typeface="Arial"/>
              <a:cs typeface="Arial"/>
              <a:sym typeface="Arial"/>
            </a:endParaRPr>
          </a:p>
        </p:txBody>
      </p:sp>
      <p:sp>
        <p:nvSpPr>
          <p:cNvPr id="433" name="Google Shape;433;g5c17d38b96_1_746"/>
          <p:cNvSpPr/>
          <p:nvPr/>
        </p:nvSpPr>
        <p:spPr>
          <a:xfrm>
            <a:off x="6645700" y="12675950"/>
            <a:ext cx="4749900" cy="759000"/>
          </a:xfrm>
          <a:prstGeom prst="rect">
            <a:avLst/>
          </a:prstGeom>
          <a:solidFill>
            <a:srgbClr val="FFFFFF"/>
          </a:solidFill>
          <a:ln w="76200" cap="flat" cmpd="sng">
            <a:solidFill>
              <a:srgbClr val="FFFFFF"/>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71328"/>
              </a:buClr>
              <a:buSzPts val="2000"/>
              <a:buFont typeface="Helvetica Neue"/>
              <a:buNone/>
            </a:pPr>
            <a:r>
              <a:rPr lang="en-US" sz="2400" b="1" i="0" u="none" strike="noStrike" cap="none">
                <a:solidFill>
                  <a:schemeClr val="accent1"/>
                </a:solidFill>
                <a:latin typeface="Arial"/>
                <a:ea typeface="Arial"/>
                <a:cs typeface="Arial"/>
                <a:sym typeface="Arial"/>
              </a:rPr>
              <a:t>IN-DEPTH, </a:t>
            </a:r>
            <a:br>
              <a:rPr lang="en-US" sz="2400" b="1" i="0" u="none" strike="noStrike" cap="none">
                <a:solidFill>
                  <a:schemeClr val="accent1"/>
                </a:solidFill>
                <a:latin typeface="Arial"/>
                <a:ea typeface="Arial"/>
                <a:cs typeface="Arial"/>
                <a:sym typeface="Arial"/>
              </a:rPr>
            </a:br>
            <a:r>
              <a:rPr lang="en-US" sz="2400" b="1" i="0" u="none" strike="noStrike" cap="none">
                <a:solidFill>
                  <a:schemeClr val="accent1"/>
                </a:solidFill>
                <a:latin typeface="Arial"/>
                <a:ea typeface="Arial"/>
                <a:cs typeface="Arial"/>
                <a:sym typeface="Arial"/>
              </a:rPr>
              <a:t>CONTEXTUAL DATA</a:t>
            </a:r>
            <a:endParaRPr sz="2400" b="1" i="0" u="none" strike="noStrike" cap="none">
              <a:solidFill>
                <a:schemeClr val="accent1"/>
              </a:solidFill>
              <a:latin typeface="Arial"/>
              <a:ea typeface="Arial"/>
              <a:cs typeface="Arial"/>
              <a:sym typeface="Arial"/>
            </a:endParaRPr>
          </a:p>
        </p:txBody>
      </p:sp>
      <p:cxnSp>
        <p:nvCxnSpPr>
          <p:cNvPr id="434" name="Google Shape;434;g5c17d38b96_1_746"/>
          <p:cNvCxnSpPr/>
          <p:nvPr/>
        </p:nvCxnSpPr>
        <p:spPr>
          <a:xfrm>
            <a:off x="6922775" y="12483200"/>
            <a:ext cx="4168800" cy="0"/>
          </a:xfrm>
          <a:prstGeom prst="straightConnector1">
            <a:avLst/>
          </a:prstGeom>
          <a:noFill/>
          <a:ln w="76200" cap="flat" cmpd="sng">
            <a:solidFill>
              <a:schemeClr val="accent1"/>
            </a:solidFill>
            <a:prstDash val="dash"/>
            <a:round/>
            <a:headEnd type="none" w="sm" len="sm"/>
            <a:tailEnd type="none" w="sm" len="sm"/>
          </a:ln>
        </p:spPr>
      </p:cxnSp>
      <p:sp>
        <p:nvSpPr>
          <p:cNvPr id="435" name="Google Shape;435;g5c17d38b96_1_746"/>
          <p:cNvSpPr/>
          <p:nvPr/>
        </p:nvSpPr>
        <p:spPr>
          <a:xfrm>
            <a:off x="22361825" y="11135852"/>
            <a:ext cx="1901400" cy="207060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000"/>
              <a:buFont typeface="Helvetica Neue"/>
              <a:buNone/>
            </a:pPr>
            <a:endParaRPr sz="3000" b="0" i="0" u="none" strike="noStrike" cap="none">
              <a:solidFill>
                <a:srgbClr val="FFFFFF"/>
              </a:solidFill>
              <a:latin typeface="Arial"/>
              <a:ea typeface="Arial"/>
              <a:cs typeface="Arial"/>
              <a:sym typeface="Arial"/>
            </a:endParaRPr>
          </a:p>
        </p:txBody>
      </p:sp>
      <p:cxnSp>
        <p:nvCxnSpPr>
          <p:cNvPr id="436" name="Google Shape;436;g5c17d38b96_1_746"/>
          <p:cNvCxnSpPr/>
          <p:nvPr/>
        </p:nvCxnSpPr>
        <p:spPr>
          <a:xfrm>
            <a:off x="11988925" y="12483200"/>
            <a:ext cx="4880700" cy="0"/>
          </a:xfrm>
          <a:prstGeom prst="straightConnector1">
            <a:avLst/>
          </a:prstGeom>
          <a:noFill/>
          <a:ln w="76200" cap="flat" cmpd="sng">
            <a:solidFill>
              <a:schemeClr val="accent1"/>
            </a:solidFill>
            <a:prstDash val="dash"/>
            <a:round/>
            <a:headEnd type="none" w="sm" len="sm"/>
            <a:tailEnd type="none" w="sm" len="sm"/>
          </a:ln>
        </p:spPr>
      </p:cxnSp>
      <p:cxnSp>
        <p:nvCxnSpPr>
          <p:cNvPr id="437" name="Google Shape;437;g5c17d38b96_1_746"/>
          <p:cNvCxnSpPr/>
          <p:nvPr/>
        </p:nvCxnSpPr>
        <p:spPr>
          <a:xfrm>
            <a:off x="17784025" y="12483200"/>
            <a:ext cx="4047000" cy="0"/>
          </a:xfrm>
          <a:prstGeom prst="straightConnector1">
            <a:avLst/>
          </a:prstGeom>
          <a:noFill/>
          <a:ln w="76200" cap="flat" cmpd="sng">
            <a:solidFill>
              <a:schemeClr val="accent1"/>
            </a:solidFill>
            <a:prstDash val="dash"/>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5c17d38b96_1_770"/>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Microservice oriented instrumentation.</a:t>
            </a:r>
            <a:endParaRPr/>
          </a:p>
        </p:txBody>
      </p:sp>
      <p:sp>
        <p:nvSpPr>
          <p:cNvPr id="443" name="Google Shape;443;g5c17d38b96_1_770"/>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SYSDIG CONTAINERVISION™</a:t>
            </a:r>
            <a:endParaRPr/>
          </a:p>
        </p:txBody>
      </p:sp>
      <p:pic>
        <p:nvPicPr>
          <p:cNvPr id="444" name="Google Shape;444;g5c17d38b96_1_770" descr="Screenshot 2018-09-14 16.54.03.png"/>
          <p:cNvPicPr preferRelativeResize="0"/>
          <p:nvPr/>
        </p:nvPicPr>
        <p:blipFill rotWithShape="1">
          <a:blip r:embed="rId3">
            <a:alphaModFix/>
          </a:blip>
          <a:srcRect/>
          <a:stretch/>
        </p:blipFill>
        <p:spPr>
          <a:xfrm>
            <a:off x="2588876" y="10137348"/>
            <a:ext cx="19263388" cy="1244438"/>
          </a:xfrm>
          <a:prstGeom prst="rect">
            <a:avLst/>
          </a:prstGeom>
          <a:noFill/>
          <a:ln>
            <a:noFill/>
          </a:ln>
        </p:spPr>
      </p:pic>
      <p:pic>
        <p:nvPicPr>
          <p:cNvPr id="445" name="Google Shape;445;g5c17d38b96_1_770" descr="Screenshot 2018-09-14 16.46.22.png"/>
          <p:cNvPicPr preferRelativeResize="0"/>
          <p:nvPr/>
        </p:nvPicPr>
        <p:blipFill rotWithShape="1">
          <a:blip r:embed="rId4">
            <a:alphaModFix/>
          </a:blip>
          <a:srcRect/>
          <a:stretch/>
        </p:blipFill>
        <p:spPr>
          <a:xfrm>
            <a:off x="2480939" y="9635763"/>
            <a:ext cx="19428469" cy="596822"/>
          </a:xfrm>
          <a:prstGeom prst="rect">
            <a:avLst/>
          </a:prstGeom>
          <a:noFill/>
          <a:ln>
            <a:noFill/>
          </a:ln>
        </p:spPr>
      </p:pic>
      <p:pic>
        <p:nvPicPr>
          <p:cNvPr id="446" name="Google Shape;446;g5c17d38b96_1_770" descr="Screenshot 2018-09-14 17.06.08.png"/>
          <p:cNvPicPr preferRelativeResize="0"/>
          <p:nvPr/>
        </p:nvPicPr>
        <p:blipFill rotWithShape="1">
          <a:blip r:embed="rId5">
            <a:alphaModFix/>
          </a:blip>
          <a:srcRect/>
          <a:stretch/>
        </p:blipFill>
        <p:spPr>
          <a:xfrm>
            <a:off x="11161912" y="6933190"/>
            <a:ext cx="4014196" cy="4209537"/>
          </a:xfrm>
          <a:prstGeom prst="rect">
            <a:avLst/>
          </a:prstGeom>
          <a:noFill/>
          <a:ln>
            <a:noFill/>
          </a:ln>
        </p:spPr>
      </p:pic>
      <p:pic>
        <p:nvPicPr>
          <p:cNvPr id="447" name="Google Shape;447;g5c17d38b96_1_770" descr="Screenshot 2018-09-14 17.12.18.png"/>
          <p:cNvPicPr preferRelativeResize="0"/>
          <p:nvPr/>
        </p:nvPicPr>
        <p:blipFill rotWithShape="1">
          <a:blip r:embed="rId6">
            <a:alphaModFix/>
          </a:blip>
          <a:srcRect/>
          <a:stretch/>
        </p:blipFill>
        <p:spPr>
          <a:xfrm>
            <a:off x="7474986" y="6997169"/>
            <a:ext cx="3568235" cy="3974582"/>
          </a:xfrm>
          <a:prstGeom prst="rect">
            <a:avLst/>
          </a:prstGeom>
          <a:noFill/>
          <a:ln>
            <a:noFill/>
          </a:ln>
        </p:spPr>
      </p:pic>
      <p:pic>
        <p:nvPicPr>
          <p:cNvPr id="448" name="Google Shape;448;g5c17d38b96_1_770" descr="Screenshot 2018-09-14 17.05.40.png"/>
          <p:cNvPicPr preferRelativeResize="0"/>
          <p:nvPr/>
        </p:nvPicPr>
        <p:blipFill rotWithShape="1">
          <a:blip r:embed="rId7">
            <a:alphaModFix/>
          </a:blip>
          <a:srcRect/>
          <a:stretch/>
        </p:blipFill>
        <p:spPr>
          <a:xfrm>
            <a:off x="2588876" y="7000918"/>
            <a:ext cx="4934105" cy="4523725"/>
          </a:xfrm>
          <a:prstGeom prst="rect">
            <a:avLst/>
          </a:prstGeom>
          <a:noFill/>
          <a:ln>
            <a:noFill/>
          </a:ln>
        </p:spPr>
      </p:pic>
      <p:pic>
        <p:nvPicPr>
          <p:cNvPr id="449" name="Google Shape;449;g5c17d38b96_1_770" descr="Screenshot 2018-09-14 16.44.47.png"/>
          <p:cNvPicPr preferRelativeResize="0"/>
          <p:nvPr/>
        </p:nvPicPr>
        <p:blipFill rotWithShape="1">
          <a:blip r:embed="rId8">
            <a:alphaModFix/>
          </a:blip>
          <a:srcRect/>
          <a:stretch/>
        </p:blipFill>
        <p:spPr>
          <a:xfrm>
            <a:off x="2503161" y="3810397"/>
            <a:ext cx="3174588" cy="3187285"/>
          </a:xfrm>
          <a:prstGeom prst="rect">
            <a:avLst/>
          </a:prstGeom>
          <a:noFill/>
          <a:ln>
            <a:noFill/>
          </a:ln>
        </p:spPr>
      </p:pic>
      <p:pic>
        <p:nvPicPr>
          <p:cNvPr id="450" name="Google Shape;450;g5c17d38b96_1_770"/>
          <p:cNvPicPr preferRelativeResize="0"/>
          <p:nvPr/>
        </p:nvPicPr>
        <p:blipFill rotWithShape="1">
          <a:blip r:embed="rId9">
            <a:alphaModFix/>
          </a:blip>
          <a:srcRect l="19220" t="13394" r="64145" b="53961"/>
          <a:stretch/>
        </p:blipFill>
        <p:spPr>
          <a:xfrm>
            <a:off x="6119000" y="3794525"/>
            <a:ext cx="3231525" cy="3225375"/>
          </a:xfrm>
          <a:prstGeom prst="rect">
            <a:avLst/>
          </a:prstGeom>
          <a:noFill/>
          <a:ln>
            <a:noFill/>
          </a:ln>
        </p:spPr>
      </p:pic>
      <p:pic>
        <p:nvPicPr>
          <p:cNvPr id="451" name="Google Shape;451;g5c17d38b96_1_770" descr="Screenshot 2018-09-14 16.45.23.png"/>
          <p:cNvPicPr preferRelativeResize="0"/>
          <p:nvPr/>
        </p:nvPicPr>
        <p:blipFill rotWithShape="1">
          <a:blip r:embed="rId10">
            <a:alphaModFix/>
          </a:blip>
          <a:srcRect/>
          <a:stretch/>
        </p:blipFill>
        <p:spPr>
          <a:xfrm>
            <a:off x="18652284" y="3762778"/>
            <a:ext cx="3184109" cy="3250776"/>
          </a:xfrm>
          <a:prstGeom prst="rect">
            <a:avLst/>
          </a:prstGeom>
          <a:noFill/>
          <a:ln>
            <a:noFill/>
          </a:ln>
        </p:spPr>
      </p:pic>
      <p:pic>
        <p:nvPicPr>
          <p:cNvPr id="452" name="Google Shape;452;g5c17d38b96_1_770"/>
          <p:cNvPicPr preferRelativeResize="0"/>
          <p:nvPr/>
        </p:nvPicPr>
        <p:blipFill rotWithShape="1">
          <a:blip r:embed="rId9">
            <a:alphaModFix/>
          </a:blip>
          <a:srcRect l="37887" t="14782" r="45836" b="54667"/>
          <a:stretch/>
        </p:blipFill>
        <p:spPr>
          <a:xfrm>
            <a:off x="9788825" y="3915175"/>
            <a:ext cx="3161902" cy="3018024"/>
          </a:xfrm>
          <a:prstGeom prst="rect">
            <a:avLst/>
          </a:prstGeom>
          <a:noFill/>
          <a:ln>
            <a:noFill/>
          </a:ln>
        </p:spPr>
      </p:pic>
      <p:pic>
        <p:nvPicPr>
          <p:cNvPr id="453" name="Google Shape;453;g5c17d38b96_1_770" descr="Screenshot 2018-09-14 16.45.53.png"/>
          <p:cNvPicPr preferRelativeResize="0"/>
          <p:nvPr/>
        </p:nvPicPr>
        <p:blipFill rotWithShape="1">
          <a:blip r:embed="rId11">
            <a:alphaModFix/>
          </a:blip>
          <a:srcRect/>
          <a:stretch/>
        </p:blipFill>
        <p:spPr>
          <a:xfrm>
            <a:off x="14842778" y="3858015"/>
            <a:ext cx="3809504" cy="5777747"/>
          </a:xfrm>
          <a:prstGeom prst="rect">
            <a:avLst/>
          </a:prstGeom>
          <a:noFill/>
          <a:ln>
            <a:noFill/>
          </a:ln>
        </p:spPr>
      </p:pic>
      <p:pic>
        <p:nvPicPr>
          <p:cNvPr id="454" name="Google Shape;454;g5c17d38b96_1_770" descr="Screenshot 2018-09-14 16.45.34.png"/>
          <p:cNvPicPr preferRelativeResize="0"/>
          <p:nvPr/>
        </p:nvPicPr>
        <p:blipFill rotWithShape="1">
          <a:blip r:embed="rId12">
            <a:alphaModFix/>
          </a:blip>
          <a:srcRect/>
          <a:stretch/>
        </p:blipFill>
        <p:spPr>
          <a:xfrm>
            <a:off x="17352094" y="6997682"/>
            <a:ext cx="3707917" cy="2501574"/>
          </a:xfrm>
          <a:prstGeom prst="rect">
            <a:avLst/>
          </a:prstGeom>
          <a:noFill/>
          <a:ln>
            <a:noFill/>
          </a:ln>
        </p:spPr>
      </p:pic>
      <p:pic>
        <p:nvPicPr>
          <p:cNvPr id="455" name="Google Shape;455;g5c17d38b96_1_770" descr="Screenshot 2018-09-14 16.59.15.png"/>
          <p:cNvPicPr preferRelativeResize="0"/>
          <p:nvPr/>
        </p:nvPicPr>
        <p:blipFill rotWithShape="1">
          <a:blip r:embed="rId13">
            <a:alphaModFix/>
          </a:blip>
          <a:srcRect/>
          <a:stretch/>
        </p:blipFill>
        <p:spPr>
          <a:xfrm>
            <a:off x="6860092" y="8551418"/>
            <a:ext cx="3004938" cy="2506273"/>
          </a:xfrm>
          <a:prstGeom prst="rect">
            <a:avLst/>
          </a:prstGeom>
          <a:noFill/>
          <a:ln>
            <a:noFill/>
          </a:ln>
        </p:spPr>
      </p:pic>
      <p:pic>
        <p:nvPicPr>
          <p:cNvPr id="456" name="Google Shape;456;g5c17d38b96_1_770" descr="Screenshot 2018-09-14 16.59.15.png"/>
          <p:cNvPicPr preferRelativeResize="0"/>
          <p:nvPr/>
        </p:nvPicPr>
        <p:blipFill rotWithShape="1">
          <a:blip r:embed="rId14">
            <a:alphaModFix/>
          </a:blip>
          <a:srcRect/>
          <a:stretch/>
        </p:blipFill>
        <p:spPr>
          <a:xfrm>
            <a:off x="10782238" y="8560488"/>
            <a:ext cx="2691140" cy="2411265"/>
          </a:xfrm>
          <a:prstGeom prst="rect">
            <a:avLst/>
          </a:prstGeom>
          <a:noFill/>
          <a:ln>
            <a:noFill/>
          </a:ln>
        </p:spPr>
      </p:pic>
      <p:pic>
        <p:nvPicPr>
          <p:cNvPr id="457" name="Google Shape;457;g5c17d38b96_1_770" descr="Screenshot 2018-09-14 16.59.15.png"/>
          <p:cNvPicPr preferRelativeResize="0"/>
          <p:nvPr/>
        </p:nvPicPr>
        <p:blipFill rotWithShape="1">
          <a:blip r:embed="rId15">
            <a:alphaModFix/>
          </a:blip>
          <a:srcRect/>
          <a:stretch/>
        </p:blipFill>
        <p:spPr>
          <a:xfrm>
            <a:off x="3736344" y="8567289"/>
            <a:ext cx="2458863" cy="2420335"/>
          </a:xfrm>
          <a:prstGeom prst="rect">
            <a:avLst/>
          </a:prstGeom>
          <a:noFill/>
          <a:ln>
            <a:noFill/>
          </a:ln>
        </p:spPr>
      </p:pic>
      <p:pic>
        <p:nvPicPr>
          <p:cNvPr id="458" name="Google Shape;458;g5c17d38b96_1_770"/>
          <p:cNvPicPr preferRelativeResize="0"/>
          <p:nvPr/>
        </p:nvPicPr>
        <p:blipFill rotWithShape="1">
          <a:blip r:embed="rId16">
            <a:alphaModFix/>
          </a:blip>
          <a:srcRect/>
          <a:stretch/>
        </p:blipFill>
        <p:spPr>
          <a:xfrm>
            <a:off x="19870984" y="9284704"/>
            <a:ext cx="1426514" cy="1426514"/>
          </a:xfrm>
          <a:prstGeom prst="rect">
            <a:avLst/>
          </a:prstGeom>
          <a:noFill/>
          <a:ln>
            <a:noFill/>
          </a:ln>
        </p:spPr>
      </p:pic>
      <p:grpSp>
        <p:nvGrpSpPr>
          <p:cNvPr id="459" name="Google Shape;459;g5c17d38b96_1_770"/>
          <p:cNvGrpSpPr/>
          <p:nvPr/>
        </p:nvGrpSpPr>
        <p:grpSpPr>
          <a:xfrm>
            <a:off x="3548672" y="10853253"/>
            <a:ext cx="1666580" cy="1666580"/>
            <a:chOff x="3549028" y="10853449"/>
            <a:chExt cx="1666746" cy="1666746"/>
          </a:xfrm>
        </p:grpSpPr>
        <p:sp>
          <p:nvSpPr>
            <p:cNvPr id="460" name="Google Shape;460;g5c17d38b96_1_770"/>
            <p:cNvSpPr/>
            <p:nvPr/>
          </p:nvSpPr>
          <p:spPr>
            <a:xfrm>
              <a:off x="3693966" y="10988162"/>
              <a:ext cx="835200" cy="835200"/>
            </a:xfrm>
            <a:prstGeom prst="ellipse">
              <a:avLst/>
            </a:prstGeom>
            <a:solidFill>
              <a:srgbClr val="FFFFFF"/>
            </a:solidFill>
            <a:ln w="12700" cap="flat" cmpd="sng">
              <a:solidFill>
                <a:srgbClr val="088D9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42"/>
                <a:buFont typeface="Helvetica Neue"/>
                <a:buNone/>
              </a:pPr>
              <a:endParaRPr sz="3541" b="0" i="0" u="none" strike="noStrike" cap="none">
                <a:solidFill>
                  <a:srgbClr val="FFFFFF"/>
                </a:solidFill>
                <a:latin typeface="Arial"/>
                <a:ea typeface="Arial"/>
                <a:cs typeface="Arial"/>
                <a:sym typeface="Arial"/>
              </a:endParaRPr>
            </a:p>
          </p:txBody>
        </p:sp>
        <p:pic>
          <p:nvPicPr>
            <p:cNvPr id="461" name="Google Shape;461;g5c17d38b96_1_770"/>
            <p:cNvPicPr preferRelativeResize="0"/>
            <p:nvPr/>
          </p:nvPicPr>
          <p:blipFill rotWithShape="1">
            <a:blip r:embed="rId17">
              <a:alphaModFix/>
            </a:blip>
            <a:srcRect/>
            <a:stretch/>
          </p:blipFill>
          <p:spPr>
            <a:xfrm>
              <a:off x="3549028" y="10853449"/>
              <a:ext cx="1666746" cy="1666746"/>
            </a:xfrm>
            <a:prstGeom prst="rect">
              <a:avLst/>
            </a:prstGeom>
            <a:noFill/>
            <a:ln>
              <a:noFill/>
            </a:ln>
          </p:spPr>
        </p:pic>
      </p:grpSp>
      <p:grpSp>
        <p:nvGrpSpPr>
          <p:cNvPr id="462" name="Google Shape;462;g5c17d38b96_1_770"/>
          <p:cNvGrpSpPr/>
          <p:nvPr/>
        </p:nvGrpSpPr>
        <p:grpSpPr>
          <a:xfrm>
            <a:off x="7134368" y="10853253"/>
            <a:ext cx="1666580" cy="1666580"/>
            <a:chOff x="3549028" y="10853449"/>
            <a:chExt cx="1666746" cy="1666746"/>
          </a:xfrm>
        </p:grpSpPr>
        <p:sp>
          <p:nvSpPr>
            <p:cNvPr id="463" name="Google Shape;463;g5c17d38b96_1_770"/>
            <p:cNvSpPr/>
            <p:nvPr/>
          </p:nvSpPr>
          <p:spPr>
            <a:xfrm>
              <a:off x="3693966" y="10988162"/>
              <a:ext cx="835200" cy="835200"/>
            </a:xfrm>
            <a:prstGeom prst="ellipse">
              <a:avLst/>
            </a:prstGeom>
            <a:solidFill>
              <a:srgbClr val="FFFFFF"/>
            </a:solidFill>
            <a:ln w="12700" cap="flat" cmpd="sng">
              <a:solidFill>
                <a:srgbClr val="088D9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42"/>
                <a:buFont typeface="Helvetica Neue"/>
                <a:buNone/>
              </a:pPr>
              <a:endParaRPr sz="3541" b="0" i="0" u="none" strike="noStrike" cap="none">
                <a:solidFill>
                  <a:srgbClr val="FFFFFF"/>
                </a:solidFill>
                <a:latin typeface="Arial"/>
                <a:ea typeface="Arial"/>
                <a:cs typeface="Arial"/>
                <a:sym typeface="Arial"/>
              </a:endParaRPr>
            </a:p>
          </p:txBody>
        </p:sp>
        <p:pic>
          <p:nvPicPr>
            <p:cNvPr id="464" name="Google Shape;464;g5c17d38b96_1_770"/>
            <p:cNvPicPr preferRelativeResize="0"/>
            <p:nvPr/>
          </p:nvPicPr>
          <p:blipFill rotWithShape="1">
            <a:blip r:embed="rId17">
              <a:alphaModFix/>
            </a:blip>
            <a:srcRect/>
            <a:stretch/>
          </p:blipFill>
          <p:spPr>
            <a:xfrm>
              <a:off x="3549028" y="10853449"/>
              <a:ext cx="1666746" cy="1666746"/>
            </a:xfrm>
            <a:prstGeom prst="rect">
              <a:avLst/>
            </a:prstGeom>
            <a:noFill/>
            <a:ln>
              <a:noFill/>
            </a:ln>
          </p:spPr>
        </p:pic>
      </p:grpSp>
      <p:grpSp>
        <p:nvGrpSpPr>
          <p:cNvPr id="465" name="Google Shape;465;g5c17d38b96_1_770"/>
          <p:cNvGrpSpPr/>
          <p:nvPr/>
        </p:nvGrpSpPr>
        <p:grpSpPr>
          <a:xfrm>
            <a:off x="10848633" y="10853253"/>
            <a:ext cx="1666580" cy="1666580"/>
            <a:chOff x="3549028" y="10853449"/>
            <a:chExt cx="1666746" cy="1666746"/>
          </a:xfrm>
        </p:grpSpPr>
        <p:sp>
          <p:nvSpPr>
            <p:cNvPr id="466" name="Google Shape;466;g5c17d38b96_1_770"/>
            <p:cNvSpPr/>
            <p:nvPr/>
          </p:nvSpPr>
          <p:spPr>
            <a:xfrm>
              <a:off x="3693966" y="10988162"/>
              <a:ext cx="835200" cy="835200"/>
            </a:xfrm>
            <a:prstGeom prst="ellipse">
              <a:avLst/>
            </a:prstGeom>
            <a:solidFill>
              <a:srgbClr val="FFFFFF"/>
            </a:solidFill>
            <a:ln w="12700" cap="flat" cmpd="sng">
              <a:solidFill>
                <a:srgbClr val="088D9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42"/>
                <a:buFont typeface="Helvetica Neue"/>
                <a:buNone/>
              </a:pPr>
              <a:endParaRPr sz="3541" b="0" i="0" u="none" strike="noStrike" cap="none">
                <a:solidFill>
                  <a:srgbClr val="FFFFFF"/>
                </a:solidFill>
                <a:latin typeface="Arial"/>
                <a:ea typeface="Arial"/>
                <a:cs typeface="Arial"/>
                <a:sym typeface="Arial"/>
              </a:endParaRPr>
            </a:p>
          </p:txBody>
        </p:sp>
        <p:pic>
          <p:nvPicPr>
            <p:cNvPr id="467" name="Google Shape;467;g5c17d38b96_1_770"/>
            <p:cNvPicPr preferRelativeResize="0"/>
            <p:nvPr/>
          </p:nvPicPr>
          <p:blipFill rotWithShape="1">
            <a:blip r:embed="rId17">
              <a:alphaModFix/>
            </a:blip>
            <a:srcRect/>
            <a:stretch/>
          </p:blipFill>
          <p:spPr>
            <a:xfrm>
              <a:off x="3549028" y="10853449"/>
              <a:ext cx="1666746" cy="1666746"/>
            </a:xfrm>
            <a:prstGeom prst="rect">
              <a:avLst/>
            </a:prstGeom>
            <a:noFill/>
            <a:ln>
              <a:noFill/>
            </a:ln>
          </p:spPr>
        </p:pic>
      </p:grpSp>
      <p:sp>
        <p:nvSpPr>
          <p:cNvPr id="468" name="Google Shape;468;g5c17d38b96_1_770"/>
          <p:cNvSpPr txBox="1"/>
          <p:nvPr/>
        </p:nvSpPr>
        <p:spPr>
          <a:xfrm>
            <a:off x="11161912" y="9669949"/>
            <a:ext cx="7900800" cy="467400"/>
          </a:xfrm>
          <a:prstGeom prst="rect">
            <a:avLst/>
          </a:prstGeom>
          <a:solidFill>
            <a:schemeClr val="accent4"/>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71328"/>
              </a:buClr>
              <a:buSzPts val="2400"/>
              <a:buFont typeface="Roboto Mono"/>
              <a:buNone/>
            </a:pPr>
            <a:r>
              <a:rPr lang="en-US" sz="2400" b="1" i="0" u="none" strike="noStrike" cap="none">
                <a:solidFill>
                  <a:srgbClr val="071328"/>
                </a:solidFill>
                <a:latin typeface="Roboto Mono"/>
                <a:ea typeface="Roboto Mono"/>
                <a:cs typeface="Roboto Mono"/>
                <a:sym typeface="Roboto Mono"/>
              </a:rPr>
              <a:t>Kernel Instrumentation or eBPF PROGRAM</a:t>
            </a:r>
            <a:endParaRPr sz="2400" b="1" i="0" u="none" strike="noStrike" cap="none">
              <a:solidFill>
                <a:srgbClr val="000000"/>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5c17d38b96_1_800"/>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Making metrics relevant with context.</a:t>
            </a:r>
            <a:endParaRPr/>
          </a:p>
        </p:txBody>
      </p:sp>
      <p:sp>
        <p:nvSpPr>
          <p:cNvPr id="474" name="Google Shape;474;g5c17d38b96_1_800"/>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SYSDIG SERVICEVISION™</a:t>
            </a:r>
            <a:endParaRPr/>
          </a:p>
        </p:txBody>
      </p:sp>
      <p:grpSp>
        <p:nvGrpSpPr>
          <p:cNvPr id="475" name="Google Shape;475;g5c17d38b96_1_800"/>
          <p:cNvGrpSpPr/>
          <p:nvPr/>
        </p:nvGrpSpPr>
        <p:grpSpPr>
          <a:xfrm>
            <a:off x="1672569" y="3934209"/>
            <a:ext cx="7046595" cy="7551832"/>
            <a:chOff x="1672737" y="3933709"/>
            <a:chExt cx="7047300" cy="7552587"/>
          </a:xfrm>
        </p:grpSpPr>
        <p:sp>
          <p:nvSpPr>
            <p:cNvPr id="476" name="Google Shape;476;g5c17d38b96_1_800"/>
            <p:cNvSpPr/>
            <p:nvPr/>
          </p:nvSpPr>
          <p:spPr>
            <a:xfrm>
              <a:off x="16727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477" name="Google Shape;477;g5c17d38b96_1_800"/>
            <p:cNvSpPr/>
            <p:nvPr/>
          </p:nvSpPr>
          <p:spPr>
            <a:xfrm>
              <a:off x="34634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478" name="Google Shape;478;g5c17d38b96_1_800"/>
            <p:cNvSpPr/>
            <p:nvPr/>
          </p:nvSpPr>
          <p:spPr>
            <a:xfrm>
              <a:off x="52541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479" name="Google Shape;479;g5c17d38b96_1_800"/>
            <p:cNvSpPr/>
            <p:nvPr/>
          </p:nvSpPr>
          <p:spPr>
            <a:xfrm>
              <a:off x="70448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480" name="Google Shape;480;g5c17d38b96_1_800"/>
            <p:cNvSpPr/>
            <p:nvPr/>
          </p:nvSpPr>
          <p:spPr>
            <a:xfrm rot="-5400000">
              <a:off x="79897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81" name="Google Shape;481;g5c17d38b96_1_800"/>
            <p:cNvSpPr/>
            <p:nvPr/>
          </p:nvSpPr>
          <p:spPr>
            <a:xfrm>
              <a:off x="16727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482" name="Google Shape;482;g5c17d38b96_1_800"/>
            <p:cNvSpPr/>
            <p:nvPr/>
          </p:nvSpPr>
          <p:spPr>
            <a:xfrm>
              <a:off x="34634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483" name="Google Shape;483;g5c17d38b96_1_800"/>
            <p:cNvSpPr/>
            <p:nvPr/>
          </p:nvSpPr>
          <p:spPr>
            <a:xfrm rot="-5400000">
              <a:off x="18875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84" name="Google Shape;484;g5c17d38b96_1_800"/>
            <p:cNvSpPr/>
            <p:nvPr/>
          </p:nvSpPr>
          <p:spPr>
            <a:xfrm rot="-5400000">
              <a:off x="54689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85" name="Google Shape;485;g5c17d38b96_1_800"/>
            <p:cNvSpPr/>
            <p:nvPr/>
          </p:nvSpPr>
          <p:spPr>
            <a:xfrm rot="-5400000">
              <a:off x="44083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86" name="Google Shape;486;g5c17d38b96_1_800"/>
            <p:cNvSpPr/>
            <p:nvPr/>
          </p:nvSpPr>
          <p:spPr>
            <a:xfrm rot="-5400000">
              <a:off x="22525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87" name="Google Shape;487;g5c17d38b96_1_800"/>
            <p:cNvSpPr/>
            <p:nvPr/>
          </p:nvSpPr>
          <p:spPr>
            <a:xfrm rot="-5400000">
              <a:off x="44083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88" name="Google Shape;488;g5c17d38b96_1_800"/>
            <p:cNvSpPr/>
            <p:nvPr/>
          </p:nvSpPr>
          <p:spPr>
            <a:xfrm rot="-5400000">
              <a:off x="76246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89" name="Google Shape;489;g5c17d38b96_1_800"/>
            <p:cNvSpPr/>
            <p:nvPr/>
          </p:nvSpPr>
          <p:spPr>
            <a:xfrm rot="-5400000">
              <a:off x="83547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90" name="Google Shape;490;g5c17d38b96_1_800"/>
            <p:cNvSpPr/>
            <p:nvPr/>
          </p:nvSpPr>
          <p:spPr>
            <a:xfrm rot="-5400000">
              <a:off x="22525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91" name="Google Shape;491;g5c17d38b96_1_800"/>
            <p:cNvSpPr/>
            <p:nvPr/>
          </p:nvSpPr>
          <p:spPr>
            <a:xfrm rot="-5400000">
              <a:off x="47733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92" name="Google Shape;492;g5c17d38b96_1_800"/>
            <p:cNvSpPr/>
            <p:nvPr/>
          </p:nvSpPr>
          <p:spPr>
            <a:xfrm rot="-5400000">
              <a:off x="40432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93" name="Google Shape;493;g5c17d38b96_1_800"/>
            <p:cNvSpPr/>
            <p:nvPr/>
          </p:nvSpPr>
          <p:spPr>
            <a:xfrm>
              <a:off x="52541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494" name="Google Shape;494;g5c17d38b96_1_800"/>
            <p:cNvSpPr/>
            <p:nvPr/>
          </p:nvSpPr>
          <p:spPr>
            <a:xfrm rot="-5400000">
              <a:off x="26176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95" name="Google Shape;495;g5c17d38b96_1_800"/>
            <p:cNvSpPr/>
            <p:nvPr/>
          </p:nvSpPr>
          <p:spPr>
            <a:xfrm rot="-5400000">
              <a:off x="61990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96" name="Google Shape;496;g5c17d38b96_1_800"/>
            <p:cNvSpPr/>
            <p:nvPr/>
          </p:nvSpPr>
          <p:spPr>
            <a:xfrm rot="-5400000">
              <a:off x="58339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97" name="Google Shape;497;g5c17d38b96_1_800"/>
            <p:cNvSpPr/>
            <p:nvPr/>
          </p:nvSpPr>
          <p:spPr>
            <a:xfrm rot="-5400000">
              <a:off x="18875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98" name="Google Shape;498;g5c17d38b96_1_800"/>
            <p:cNvSpPr/>
            <p:nvPr/>
          </p:nvSpPr>
          <p:spPr>
            <a:xfrm rot="-5400000">
              <a:off x="58339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499" name="Google Shape;499;g5c17d38b96_1_800"/>
            <p:cNvSpPr/>
            <p:nvPr/>
          </p:nvSpPr>
          <p:spPr>
            <a:xfrm rot="-5400000">
              <a:off x="58339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00" name="Google Shape;500;g5c17d38b96_1_800"/>
            <p:cNvSpPr/>
            <p:nvPr/>
          </p:nvSpPr>
          <p:spPr>
            <a:xfrm>
              <a:off x="70448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501" name="Google Shape;501;g5c17d38b96_1_800"/>
            <p:cNvSpPr/>
            <p:nvPr/>
          </p:nvSpPr>
          <p:spPr>
            <a:xfrm rot="-5400000">
              <a:off x="22525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02" name="Google Shape;502;g5c17d38b96_1_800"/>
            <p:cNvSpPr/>
            <p:nvPr/>
          </p:nvSpPr>
          <p:spPr>
            <a:xfrm rot="-5400000">
              <a:off x="58339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03" name="Google Shape;503;g5c17d38b96_1_800"/>
            <p:cNvSpPr/>
            <p:nvPr/>
          </p:nvSpPr>
          <p:spPr>
            <a:xfrm rot="-5400000">
              <a:off x="26176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04" name="Google Shape;504;g5c17d38b96_1_800"/>
            <p:cNvSpPr/>
            <p:nvPr/>
          </p:nvSpPr>
          <p:spPr>
            <a:xfrm rot="-5400000">
              <a:off x="44083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05" name="Google Shape;505;g5c17d38b96_1_800"/>
            <p:cNvSpPr/>
            <p:nvPr/>
          </p:nvSpPr>
          <p:spPr>
            <a:xfrm rot="-5400000">
              <a:off x="61990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06" name="Google Shape;506;g5c17d38b96_1_800"/>
            <p:cNvSpPr/>
            <p:nvPr/>
          </p:nvSpPr>
          <p:spPr>
            <a:xfrm rot="-5400000">
              <a:off x="54689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07" name="Google Shape;507;g5c17d38b96_1_800"/>
            <p:cNvSpPr/>
            <p:nvPr/>
          </p:nvSpPr>
          <p:spPr>
            <a:xfrm rot="-5400000">
              <a:off x="72596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08" name="Google Shape;508;g5c17d38b96_1_800"/>
            <p:cNvSpPr/>
            <p:nvPr/>
          </p:nvSpPr>
          <p:spPr>
            <a:xfrm rot="-5400000">
              <a:off x="29826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09" name="Google Shape;509;g5c17d38b96_1_800"/>
            <p:cNvSpPr/>
            <p:nvPr/>
          </p:nvSpPr>
          <p:spPr>
            <a:xfrm rot="-5400000">
              <a:off x="29826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10" name="Google Shape;510;g5c17d38b96_1_800"/>
            <p:cNvSpPr/>
            <p:nvPr/>
          </p:nvSpPr>
          <p:spPr>
            <a:xfrm rot="-5400000">
              <a:off x="47733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11" name="Google Shape;511;g5c17d38b96_1_800"/>
            <p:cNvSpPr/>
            <p:nvPr/>
          </p:nvSpPr>
          <p:spPr>
            <a:xfrm rot="-5400000">
              <a:off x="65640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12" name="Google Shape;512;g5c17d38b96_1_800"/>
            <p:cNvSpPr/>
            <p:nvPr/>
          </p:nvSpPr>
          <p:spPr>
            <a:xfrm rot="-5400000">
              <a:off x="65640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13" name="Google Shape;513;g5c17d38b96_1_800"/>
            <p:cNvSpPr/>
            <p:nvPr/>
          </p:nvSpPr>
          <p:spPr>
            <a:xfrm rot="-5400000">
              <a:off x="83547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14" name="Google Shape;514;g5c17d38b96_1_800"/>
            <p:cNvSpPr/>
            <p:nvPr/>
          </p:nvSpPr>
          <p:spPr>
            <a:xfrm rot="-5400000">
              <a:off x="83547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15" name="Google Shape;515;g5c17d38b96_1_800"/>
            <p:cNvSpPr/>
            <p:nvPr/>
          </p:nvSpPr>
          <p:spPr>
            <a:xfrm rot="-5400000">
              <a:off x="29826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16" name="Google Shape;516;g5c17d38b96_1_800"/>
            <p:cNvSpPr/>
            <p:nvPr/>
          </p:nvSpPr>
          <p:spPr>
            <a:xfrm rot="-5400000">
              <a:off x="29826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17" name="Google Shape;517;g5c17d38b96_1_800"/>
            <p:cNvSpPr/>
            <p:nvPr/>
          </p:nvSpPr>
          <p:spPr>
            <a:xfrm rot="-5400000">
              <a:off x="47733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18" name="Google Shape;518;g5c17d38b96_1_800"/>
            <p:cNvSpPr/>
            <p:nvPr/>
          </p:nvSpPr>
          <p:spPr>
            <a:xfrm rot="-5400000">
              <a:off x="65640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19" name="Google Shape;519;g5c17d38b96_1_800"/>
            <p:cNvSpPr/>
            <p:nvPr/>
          </p:nvSpPr>
          <p:spPr>
            <a:xfrm rot="-5400000">
              <a:off x="65640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20" name="Google Shape;520;g5c17d38b96_1_800"/>
            <p:cNvSpPr/>
            <p:nvPr/>
          </p:nvSpPr>
          <p:spPr>
            <a:xfrm rot="-5400000">
              <a:off x="83547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21" name="Google Shape;521;g5c17d38b96_1_800"/>
            <p:cNvSpPr/>
            <p:nvPr/>
          </p:nvSpPr>
          <p:spPr>
            <a:xfrm rot="-5400000">
              <a:off x="83547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22" name="Google Shape;522;g5c17d38b96_1_800"/>
            <p:cNvSpPr/>
            <p:nvPr/>
          </p:nvSpPr>
          <p:spPr>
            <a:xfrm rot="-5400000">
              <a:off x="18875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23" name="Google Shape;523;g5c17d38b96_1_800"/>
            <p:cNvSpPr/>
            <p:nvPr/>
          </p:nvSpPr>
          <p:spPr>
            <a:xfrm rot="-5400000">
              <a:off x="1887508"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24" name="Google Shape;524;g5c17d38b96_1_800"/>
            <p:cNvSpPr/>
            <p:nvPr/>
          </p:nvSpPr>
          <p:spPr>
            <a:xfrm rot="-5400000">
              <a:off x="40432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25" name="Google Shape;525;g5c17d38b96_1_800"/>
            <p:cNvSpPr/>
            <p:nvPr/>
          </p:nvSpPr>
          <p:spPr>
            <a:xfrm rot="-5400000">
              <a:off x="58339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26" name="Google Shape;526;g5c17d38b96_1_800"/>
            <p:cNvSpPr/>
            <p:nvPr/>
          </p:nvSpPr>
          <p:spPr>
            <a:xfrm rot="-5400000">
              <a:off x="76246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27" name="Google Shape;527;g5c17d38b96_1_800"/>
            <p:cNvSpPr/>
            <p:nvPr/>
          </p:nvSpPr>
          <p:spPr>
            <a:xfrm rot="-5400000">
              <a:off x="36782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28" name="Google Shape;528;g5c17d38b96_1_800"/>
            <p:cNvSpPr/>
            <p:nvPr/>
          </p:nvSpPr>
          <p:spPr>
            <a:xfrm rot="-5400000">
              <a:off x="36782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29" name="Google Shape;529;g5c17d38b96_1_800"/>
            <p:cNvSpPr/>
            <p:nvPr/>
          </p:nvSpPr>
          <p:spPr>
            <a:xfrm rot="-5400000">
              <a:off x="79897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30" name="Google Shape;530;g5c17d38b96_1_800"/>
            <p:cNvSpPr/>
            <p:nvPr/>
          </p:nvSpPr>
          <p:spPr>
            <a:xfrm rot="-5400000">
              <a:off x="22525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31" name="Google Shape;531;g5c17d38b96_1_800"/>
            <p:cNvSpPr/>
            <p:nvPr/>
          </p:nvSpPr>
          <p:spPr>
            <a:xfrm rot="-5400000">
              <a:off x="47733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32" name="Google Shape;532;g5c17d38b96_1_800"/>
            <p:cNvSpPr/>
            <p:nvPr/>
          </p:nvSpPr>
          <p:spPr>
            <a:xfrm rot="-5400000">
              <a:off x="61990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33" name="Google Shape;533;g5c17d38b96_1_800"/>
            <p:cNvSpPr/>
            <p:nvPr/>
          </p:nvSpPr>
          <p:spPr>
            <a:xfrm rot="-5400000">
              <a:off x="18875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34" name="Google Shape;534;g5c17d38b96_1_800"/>
            <p:cNvSpPr/>
            <p:nvPr/>
          </p:nvSpPr>
          <p:spPr>
            <a:xfrm rot="-5400000">
              <a:off x="22525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35" name="Google Shape;535;g5c17d38b96_1_800"/>
            <p:cNvSpPr/>
            <p:nvPr/>
          </p:nvSpPr>
          <p:spPr>
            <a:xfrm rot="-5400000">
              <a:off x="40432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36" name="Google Shape;536;g5c17d38b96_1_800"/>
            <p:cNvSpPr/>
            <p:nvPr/>
          </p:nvSpPr>
          <p:spPr>
            <a:xfrm rot="-5400000">
              <a:off x="76246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37" name="Google Shape;537;g5c17d38b96_1_800"/>
            <p:cNvSpPr/>
            <p:nvPr/>
          </p:nvSpPr>
          <p:spPr>
            <a:xfrm rot="-5400000">
              <a:off x="72596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38" name="Google Shape;538;g5c17d38b96_1_800"/>
            <p:cNvSpPr/>
            <p:nvPr/>
          </p:nvSpPr>
          <p:spPr>
            <a:xfrm rot="-5400000">
              <a:off x="44083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39" name="Google Shape;539;g5c17d38b96_1_800"/>
            <p:cNvSpPr/>
            <p:nvPr/>
          </p:nvSpPr>
          <p:spPr>
            <a:xfrm rot="-5400000">
              <a:off x="61990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40" name="Google Shape;540;g5c17d38b96_1_800"/>
            <p:cNvSpPr/>
            <p:nvPr/>
          </p:nvSpPr>
          <p:spPr>
            <a:xfrm rot="-5400000">
              <a:off x="79897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41" name="Google Shape;541;g5c17d38b96_1_800"/>
            <p:cNvSpPr/>
            <p:nvPr/>
          </p:nvSpPr>
          <p:spPr>
            <a:xfrm rot="-5400000">
              <a:off x="26176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42" name="Google Shape;542;g5c17d38b96_1_800"/>
            <p:cNvSpPr/>
            <p:nvPr/>
          </p:nvSpPr>
          <p:spPr>
            <a:xfrm rot="-5400000">
              <a:off x="44083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43" name="Google Shape;543;g5c17d38b96_1_800"/>
            <p:cNvSpPr/>
            <p:nvPr/>
          </p:nvSpPr>
          <p:spPr>
            <a:xfrm rot="-5400000">
              <a:off x="61990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44" name="Google Shape;544;g5c17d38b96_1_800"/>
            <p:cNvSpPr/>
            <p:nvPr/>
          </p:nvSpPr>
          <p:spPr>
            <a:xfrm rot="-5400000">
              <a:off x="61990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45" name="Google Shape;545;g5c17d38b96_1_800"/>
            <p:cNvSpPr/>
            <p:nvPr/>
          </p:nvSpPr>
          <p:spPr>
            <a:xfrm rot="-5400000">
              <a:off x="79897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46" name="Google Shape;546;g5c17d38b96_1_800"/>
            <p:cNvSpPr/>
            <p:nvPr/>
          </p:nvSpPr>
          <p:spPr>
            <a:xfrm rot="-5400000">
              <a:off x="79897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47" name="Google Shape;547;g5c17d38b96_1_800"/>
            <p:cNvSpPr/>
            <p:nvPr/>
          </p:nvSpPr>
          <p:spPr>
            <a:xfrm rot="-5400000">
              <a:off x="29826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48" name="Google Shape;548;g5c17d38b96_1_800"/>
            <p:cNvSpPr/>
            <p:nvPr/>
          </p:nvSpPr>
          <p:spPr>
            <a:xfrm rot="-5400000">
              <a:off x="26176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49" name="Google Shape;549;g5c17d38b96_1_800"/>
            <p:cNvSpPr/>
            <p:nvPr/>
          </p:nvSpPr>
          <p:spPr>
            <a:xfrm rot="-5400000">
              <a:off x="44083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50" name="Google Shape;550;g5c17d38b96_1_800"/>
            <p:cNvSpPr/>
            <p:nvPr/>
          </p:nvSpPr>
          <p:spPr>
            <a:xfrm rot="-5400000">
              <a:off x="47733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51" name="Google Shape;551;g5c17d38b96_1_800"/>
            <p:cNvSpPr/>
            <p:nvPr/>
          </p:nvSpPr>
          <p:spPr>
            <a:xfrm rot="-5400000">
              <a:off x="36782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52" name="Google Shape;552;g5c17d38b96_1_800"/>
            <p:cNvSpPr/>
            <p:nvPr/>
          </p:nvSpPr>
          <p:spPr>
            <a:xfrm rot="-5400000">
              <a:off x="79897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53" name="Google Shape;553;g5c17d38b96_1_800"/>
            <p:cNvSpPr/>
            <p:nvPr/>
          </p:nvSpPr>
          <p:spPr>
            <a:xfrm rot="-5400000">
              <a:off x="72596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54" name="Google Shape;554;g5c17d38b96_1_800"/>
            <p:cNvSpPr/>
            <p:nvPr/>
          </p:nvSpPr>
          <p:spPr>
            <a:xfrm rot="-5400000">
              <a:off x="29826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55" name="Google Shape;555;g5c17d38b96_1_800"/>
            <p:cNvSpPr/>
            <p:nvPr/>
          </p:nvSpPr>
          <p:spPr>
            <a:xfrm rot="-5400000">
              <a:off x="26176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56" name="Google Shape;556;g5c17d38b96_1_800"/>
            <p:cNvSpPr/>
            <p:nvPr/>
          </p:nvSpPr>
          <p:spPr>
            <a:xfrm rot="-5400000">
              <a:off x="54689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57" name="Google Shape;557;g5c17d38b96_1_800"/>
            <p:cNvSpPr/>
            <p:nvPr/>
          </p:nvSpPr>
          <p:spPr>
            <a:xfrm rot="-5400000">
              <a:off x="65640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58" name="Google Shape;558;g5c17d38b96_1_800"/>
            <p:cNvSpPr/>
            <p:nvPr/>
          </p:nvSpPr>
          <p:spPr>
            <a:xfrm rot="-5400000">
              <a:off x="83547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59" name="Google Shape;559;g5c17d38b96_1_800"/>
            <p:cNvSpPr/>
            <p:nvPr/>
          </p:nvSpPr>
          <p:spPr>
            <a:xfrm rot="-5400000">
              <a:off x="76246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60" name="Google Shape;560;g5c17d38b96_1_800"/>
            <p:cNvSpPr/>
            <p:nvPr/>
          </p:nvSpPr>
          <p:spPr>
            <a:xfrm rot="-5400000">
              <a:off x="26176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61" name="Google Shape;561;g5c17d38b96_1_800"/>
            <p:cNvSpPr/>
            <p:nvPr/>
          </p:nvSpPr>
          <p:spPr>
            <a:xfrm rot="-5400000">
              <a:off x="65640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62" name="Google Shape;562;g5c17d38b96_1_800"/>
            <p:cNvSpPr/>
            <p:nvPr/>
          </p:nvSpPr>
          <p:spPr>
            <a:xfrm rot="-5400000">
              <a:off x="72596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63" name="Google Shape;563;g5c17d38b96_1_800"/>
            <p:cNvSpPr/>
            <p:nvPr/>
          </p:nvSpPr>
          <p:spPr>
            <a:xfrm rot="-5400000">
              <a:off x="47733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64" name="Google Shape;564;g5c17d38b96_1_800"/>
            <p:cNvSpPr/>
            <p:nvPr/>
          </p:nvSpPr>
          <p:spPr>
            <a:xfrm rot="-5400000">
              <a:off x="72596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65" name="Google Shape;565;g5c17d38b96_1_800"/>
            <p:cNvSpPr/>
            <p:nvPr/>
          </p:nvSpPr>
          <p:spPr>
            <a:xfrm>
              <a:off x="16727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566" name="Google Shape;566;g5c17d38b96_1_800"/>
            <p:cNvSpPr/>
            <p:nvPr/>
          </p:nvSpPr>
          <p:spPr>
            <a:xfrm>
              <a:off x="34634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567" name="Google Shape;567;g5c17d38b96_1_800"/>
            <p:cNvSpPr/>
            <p:nvPr/>
          </p:nvSpPr>
          <p:spPr>
            <a:xfrm>
              <a:off x="52541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568" name="Google Shape;568;g5c17d38b96_1_800"/>
            <p:cNvSpPr/>
            <p:nvPr/>
          </p:nvSpPr>
          <p:spPr>
            <a:xfrm>
              <a:off x="70448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569" name="Google Shape;569;g5c17d38b96_1_800"/>
            <p:cNvSpPr/>
            <p:nvPr/>
          </p:nvSpPr>
          <p:spPr>
            <a:xfrm rot="-5400000">
              <a:off x="79897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70" name="Google Shape;570;g5c17d38b96_1_800"/>
            <p:cNvSpPr/>
            <p:nvPr/>
          </p:nvSpPr>
          <p:spPr>
            <a:xfrm>
              <a:off x="16727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571" name="Google Shape;571;g5c17d38b96_1_800"/>
            <p:cNvSpPr/>
            <p:nvPr/>
          </p:nvSpPr>
          <p:spPr>
            <a:xfrm>
              <a:off x="34634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572" name="Google Shape;572;g5c17d38b96_1_800"/>
            <p:cNvSpPr/>
            <p:nvPr/>
          </p:nvSpPr>
          <p:spPr>
            <a:xfrm rot="-5400000">
              <a:off x="18875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73" name="Google Shape;573;g5c17d38b96_1_800"/>
            <p:cNvSpPr/>
            <p:nvPr/>
          </p:nvSpPr>
          <p:spPr>
            <a:xfrm rot="-5400000">
              <a:off x="54689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74" name="Google Shape;574;g5c17d38b96_1_800"/>
            <p:cNvSpPr/>
            <p:nvPr/>
          </p:nvSpPr>
          <p:spPr>
            <a:xfrm rot="-5400000">
              <a:off x="44083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75" name="Google Shape;575;g5c17d38b96_1_800"/>
            <p:cNvSpPr/>
            <p:nvPr/>
          </p:nvSpPr>
          <p:spPr>
            <a:xfrm rot="-5400000">
              <a:off x="22525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76" name="Google Shape;576;g5c17d38b96_1_800"/>
            <p:cNvSpPr/>
            <p:nvPr/>
          </p:nvSpPr>
          <p:spPr>
            <a:xfrm rot="-5400000">
              <a:off x="44083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77" name="Google Shape;577;g5c17d38b96_1_800"/>
            <p:cNvSpPr/>
            <p:nvPr/>
          </p:nvSpPr>
          <p:spPr>
            <a:xfrm rot="-5400000">
              <a:off x="76246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78" name="Google Shape;578;g5c17d38b96_1_800"/>
            <p:cNvSpPr/>
            <p:nvPr/>
          </p:nvSpPr>
          <p:spPr>
            <a:xfrm rot="-5400000">
              <a:off x="83547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79" name="Google Shape;579;g5c17d38b96_1_800"/>
            <p:cNvSpPr/>
            <p:nvPr/>
          </p:nvSpPr>
          <p:spPr>
            <a:xfrm rot="-5400000">
              <a:off x="22525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80" name="Google Shape;580;g5c17d38b96_1_800"/>
            <p:cNvSpPr/>
            <p:nvPr/>
          </p:nvSpPr>
          <p:spPr>
            <a:xfrm rot="-5400000">
              <a:off x="47733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81" name="Google Shape;581;g5c17d38b96_1_800"/>
            <p:cNvSpPr/>
            <p:nvPr/>
          </p:nvSpPr>
          <p:spPr>
            <a:xfrm rot="-5400000">
              <a:off x="40432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82" name="Google Shape;582;g5c17d38b96_1_800"/>
            <p:cNvSpPr/>
            <p:nvPr/>
          </p:nvSpPr>
          <p:spPr>
            <a:xfrm>
              <a:off x="52541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583" name="Google Shape;583;g5c17d38b96_1_800"/>
            <p:cNvSpPr/>
            <p:nvPr/>
          </p:nvSpPr>
          <p:spPr>
            <a:xfrm rot="-5400000">
              <a:off x="26176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84" name="Google Shape;584;g5c17d38b96_1_800"/>
            <p:cNvSpPr/>
            <p:nvPr/>
          </p:nvSpPr>
          <p:spPr>
            <a:xfrm rot="-5400000">
              <a:off x="61990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85" name="Google Shape;585;g5c17d38b96_1_800"/>
            <p:cNvSpPr/>
            <p:nvPr/>
          </p:nvSpPr>
          <p:spPr>
            <a:xfrm rot="-5400000">
              <a:off x="58339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86" name="Google Shape;586;g5c17d38b96_1_800"/>
            <p:cNvSpPr/>
            <p:nvPr/>
          </p:nvSpPr>
          <p:spPr>
            <a:xfrm rot="-5400000">
              <a:off x="18875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87" name="Google Shape;587;g5c17d38b96_1_800"/>
            <p:cNvSpPr/>
            <p:nvPr/>
          </p:nvSpPr>
          <p:spPr>
            <a:xfrm rot="-5400000">
              <a:off x="58339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88" name="Google Shape;588;g5c17d38b96_1_800"/>
            <p:cNvSpPr/>
            <p:nvPr/>
          </p:nvSpPr>
          <p:spPr>
            <a:xfrm rot="-5400000">
              <a:off x="58339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89" name="Google Shape;589;g5c17d38b96_1_800"/>
            <p:cNvSpPr/>
            <p:nvPr/>
          </p:nvSpPr>
          <p:spPr>
            <a:xfrm>
              <a:off x="70448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grpSp>
          <p:nvGrpSpPr>
            <p:cNvPr id="590" name="Google Shape;590;g5c17d38b96_1_800"/>
            <p:cNvGrpSpPr/>
            <p:nvPr/>
          </p:nvGrpSpPr>
          <p:grpSpPr>
            <a:xfrm>
              <a:off x="1883158" y="8030266"/>
              <a:ext cx="5958548" cy="2855192"/>
              <a:chOff x="1500571" y="8030266"/>
              <a:chExt cx="5958548" cy="2855192"/>
            </a:xfrm>
          </p:grpSpPr>
          <p:sp>
            <p:nvSpPr>
              <p:cNvPr id="591" name="Google Shape;591;g5c17d38b96_1_800"/>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92" name="Google Shape;592;g5c17d38b96_1_800"/>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93" name="Google Shape;593;g5c17d38b96_1_800"/>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94" name="Google Shape;594;g5c17d38b96_1_800"/>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95" name="Google Shape;595;g5c17d38b96_1_800"/>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96" name="Google Shape;596;g5c17d38b96_1_800"/>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97" name="Google Shape;597;g5c17d38b96_1_800"/>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98" name="Google Shape;598;g5c17d38b96_1_800"/>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599" name="Google Shape;599;g5c17d38b96_1_800"/>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00" name="Google Shape;600;g5c17d38b96_1_800"/>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01" name="Google Shape;601;g5c17d38b96_1_800"/>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02" name="Google Shape;602;g5c17d38b96_1_800"/>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03" name="Google Shape;603;g5c17d38b96_1_800"/>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04" name="Google Shape;604;g5c17d38b96_1_800"/>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05" name="Google Shape;605;g5c17d38b96_1_800"/>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grpSp>
          <p:nvGrpSpPr>
            <p:cNvPr id="606" name="Google Shape;606;g5c17d38b96_1_800"/>
            <p:cNvGrpSpPr/>
            <p:nvPr/>
          </p:nvGrpSpPr>
          <p:grpSpPr>
            <a:xfrm>
              <a:off x="1883158" y="4171353"/>
              <a:ext cx="5958548" cy="2855192"/>
              <a:chOff x="1500571" y="8030266"/>
              <a:chExt cx="5958548" cy="2855192"/>
            </a:xfrm>
          </p:grpSpPr>
          <p:sp>
            <p:nvSpPr>
              <p:cNvPr id="607" name="Google Shape;607;g5c17d38b96_1_800"/>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08" name="Google Shape;608;g5c17d38b96_1_800"/>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09" name="Google Shape;609;g5c17d38b96_1_800"/>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10" name="Google Shape;610;g5c17d38b96_1_800"/>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11" name="Google Shape;611;g5c17d38b96_1_800"/>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12" name="Google Shape;612;g5c17d38b96_1_800"/>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13" name="Google Shape;613;g5c17d38b96_1_800"/>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14" name="Google Shape;614;g5c17d38b96_1_800"/>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15" name="Google Shape;615;g5c17d38b96_1_800"/>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16" name="Google Shape;616;g5c17d38b96_1_800"/>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17" name="Google Shape;617;g5c17d38b96_1_800"/>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18" name="Google Shape;618;g5c17d38b96_1_800"/>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19" name="Google Shape;619;g5c17d38b96_1_800"/>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20" name="Google Shape;620;g5c17d38b96_1_800"/>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21" name="Google Shape;621;g5c17d38b96_1_800"/>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sp>
          <p:nvSpPr>
            <p:cNvPr id="622" name="Google Shape;622;g5c17d38b96_1_800"/>
            <p:cNvSpPr/>
            <p:nvPr/>
          </p:nvSpPr>
          <p:spPr>
            <a:xfrm rot="-5400000">
              <a:off x="22525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23" name="Google Shape;623;g5c17d38b96_1_800"/>
            <p:cNvSpPr/>
            <p:nvPr/>
          </p:nvSpPr>
          <p:spPr>
            <a:xfrm rot="-5400000">
              <a:off x="58339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24" name="Google Shape;624;g5c17d38b96_1_800"/>
            <p:cNvSpPr/>
            <p:nvPr/>
          </p:nvSpPr>
          <p:spPr>
            <a:xfrm rot="-5400000">
              <a:off x="26176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25" name="Google Shape;625;g5c17d38b96_1_800"/>
            <p:cNvSpPr/>
            <p:nvPr/>
          </p:nvSpPr>
          <p:spPr>
            <a:xfrm rot="-5400000">
              <a:off x="44083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26" name="Google Shape;626;g5c17d38b96_1_800"/>
            <p:cNvSpPr/>
            <p:nvPr/>
          </p:nvSpPr>
          <p:spPr>
            <a:xfrm rot="-5400000">
              <a:off x="61990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27" name="Google Shape;627;g5c17d38b96_1_800"/>
            <p:cNvSpPr/>
            <p:nvPr/>
          </p:nvSpPr>
          <p:spPr>
            <a:xfrm rot="-5400000">
              <a:off x="54689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28" name="Google Shape;628;g5c17d38b96_1_800"/>
            <p:cNvSpPr/>
            <p:nvPr/>
          </p:nvSpPr>
          <p:spPr>
            <a:xfrm rot="-5400000">
              <a:off x="72596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29" name="Google Shape;629;g5c17d38b96_1_800"/>
            <p:cNvSpPr/>
            <p:nvPr/>
          </p:nvSpPr>
          <p:spPr>
            <a:xfrm rot="-5400000">
              <a:off x="29826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30" name="Google Shape;630;g5c17d38b96_1_800"/>
            <p:cNvSpPr/>
            <p:nvPr/>
          </p:nvSpPr>
          <p:spPr>
            <a:xfrm rot="-5400000">
              <a:off x="29826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31" name="Google Shape;631;g5c17d38b96_1_800"/>
            <p:cNvSpPr/>
            <p:nvPr/>
          </p:nvSpPr>
          <p:spPr>
            <a:xfrm rot="-5400000">
              <a:off x="47733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32" name="Google Shape;632;g5c17d38b96_1_800"/>
            <p:cNvSpPr/>
            <p:nvPr/>
          </p:nvSpPr>
          <p:spPr>
            <a:xfrm rot="-5400000">
              <a:off x="65640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33" name="Google Shape;633;g5c17d38b96_1_800"/>
            <p:cNvSpPr/>
            <p:nvPr/>
          </p:nvSpPr>
          <p:spPr>
            <a:xfrm rot="-5400000">
              <a:off x="65640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34" name="Google Shape;634;g5c17d38b96_1_800"/>
            <p:cNvSpPr/>
            <p:nvPr/>
          </p:nvSpPr>
          <p:spPr>
            <a:xfrm rot="-5400000">
              <a:off x="83547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35" name="Google Shape;635;g5c17d38b96_1_800"/>
            <p:cNvSpPr/>
            <p:nvPr/>
          </p:nvSpPr>
          <p:spPr>
            <a:xfrm rot="-5400000">
              <a:off x="83547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36" name="Google Shape;636;g5c17d38b96_1_800"/>
            <p:cNvSpPr/>
            <p:nvPr/>
          </p:nvSpPr>
          <p:spPr>
            <a:xfrm rot="-5400000">
              <a:off x="29826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37" name="Google Shape;637;g5c17d38b96_1_800"/>
            <p:cNvSpPr/>
            <p:nvPr/>
          </p:nvSpPr>
          <p:spPr>
            <a:xfrm rot="-5400000">
              <a:off x="29826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38" name="Google Shape;638;g5c17d38b96_1_800"/>
            <p:cNvSpPr/>
            <p:nvPr/>
          </p:nvSpPr>
          <p:spPr>
            <a:xfrm rot="-5400000">
              <a:off x="47733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39" name="Google Shape;639;g5c17d38b96_1_800"/>
            <p:cNvSpPr/>
            <p:nvPr/>
          </p:nvSpPr>
          <p:spPr>
            <a:xfrm rot="-5400000">
              <a:off x="65640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40" name="Google Shape;640;g5c17d38b96_1_800"/>
            <p:cNvSpPr/>
            <p:nvPr/>
          </p:nvSpPr>
          <p:spPr>
            <a:xfrm rot="-5400000">
              <a:off x="65640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41" name="Google Shape;641;g5c17d38b96_1_800"/>
            <p:cNvSpPr/>
            <p:nvPr/>
          </p:nvSpPr>
          <p:spPr>
            <a:xfrm rot="-5400000">
              <a:off x="83547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42" name="Google Shape;642;g5c17d38b96_1_800"/>
            <p:cNvSpPr/>
            <p:nvPr/>
          </p:nvSpPr>
          <p:spPr>
            <a:xfrm rot="-5400000">
              <a:off x="83547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43" name="Google Shape;643;g5c17d38b96_1_800"/>
            <p:cNvSpPr/>
            <p:nvPr/>
          </p:nvSpPr>
          <p:spPr>
            <a:xfrm rot="-5400000">
              <a:off x="18875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44" name="Google Shape;644;g5c17d38b96_1_800"/>
            <p:cNvSpPr/>
            <p:nvPr/>
          </p:nvSpPr>
          <p:spPr>
            <a:xfrm rot="-5400000">
              <a:off x="1887508"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45" name="Google Shape;645;g5c17d38b96_1_800"/>
            <p:cNvSpPr/>
            <p:nvPr/>
          </p:nvSpPr>
          <p:spPr>
            <a:xfrm rot="-5400000">
              <a:off x="40432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46" name="Google Shape;646;g5c17d38b96_1_800"/>
            <p:cNvSpPr/>
            <p:nvPr/>
          </p:nvSpPr>
          <p:spPr>
            <a:xfrm rot="-5400000">
              <a:off x="58339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47" name="Google Shape;647;g5c17d38b96_1_800"/>
            <p:cNvSpPr/>
            <p:nvPr/>
          </p:nvSpPr>
          <p:spPr>
            <a:xfrm rot="-5400000">
              <a:off x="76246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48" name="Google Shape;648;g5c17d38b96_1_800"/>
            <p:cNvSpPr/>
            <p:nvPr/>
          </p:nvSpPr>
          <p:spPr>
            <a:xfrm rot="-5400000">
              <a:off x="36782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49" name="Google Shape;649;g5c17d38b96_1_800"/>
            <p:cNvSpPr/>
            <p:nvPr/>
          </p:nvSpPr>
          <p:spPr>
            <a:xfrm rot="-5400000">
              <a:off x="36782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50" name="Google Shape;650;g5c17d38b96_1_800"/>
            <p:cNvSpPr/>
            <p:nvPr/>
          </p:nvSpPr>
          <p:spPr>
            <a:xfrm rot="-5400000">
              <a:off x="79897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51" name="Google Shape;651;g5c17d38b96_1_800"/>
            <p:cNvSpPr/>
            <p:nvPr/>
          </p:nvSpPr>
          <p:spPr>
            <a:xfrm rot="-5400000">
              <a:off x="22525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52" name="Google Shape;652;g5c17d38b96_1_800"/>
            <p:cNvSpPr/>
            <p:nvPr/>
          </p:nvSpPr>
          <p:spPr>
            <a:xfrm rot="-5400000">
              <a:off x="47733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53" name="Google Shape;653;g5c17d38b96_1_800"/>
            <p:cNvSpPr/>
            <p:nvPr/>
          </p:nvSpPr>
          <p:spPr>
            <a:xfrm rot="-5400000">
              <a:off x="61990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54" name="Google Shape;654;g5c17d38b96_1_800"/>
            <p:cNvSpPr/>
            <p:nvPr/>
          </p:nvSpPr>
          <p:spPr>
            <a:xfrm rot="-5400000">
              <a:off x="18875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55" name="Google Shape;655;g5c17d38b96_1_800"/>
            <p:cNvSpPr/>
            <p:nvPr/>
          </p:nvSpPr>
          <p:spPr>
            <a:xfrm rot="-5400000">
              <a:off x="22525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56" name="Google Shape;656;g5c17d38b96_1_800"/>
            <p:cNvSpPr/>
            <p:nvPr/>
          </p:nvSpPr>
          <p:spPr>
            <a:xfrm rot="-5400000">
              <a:off x="40432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57" name="Google Shape;657;g5c17d38b96_1_800"/>
            <p:cNvSpPr/>
            <p:nvPr/>
          </p:nvSpPr>
          <p:spPr>
            <a:xfrm rot="-5400000">
              <a:off x="76246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58" name="Google Shape;658;g5c17d38b96_1_800"/>
            <p:cNvSpPr/>
            <p:nvPr/>
          </p:nvSpPr>
          <p:spPr>
            <a:xfrm rot="-5400000">
              <a:off x="72596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59" name="Google Shape;659;g5c17d38b96_1_800"/>
            <p:cNvSpPr/>
            <p:nvPr/>
          </p:nvSpPr>
          <p:spPr>
            <a:xfrm rot="-5400000">
              <a:off x="44083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60" name="Google Shape;660;g5c17d38b96_1_800"/>
            <p:cNvSpPr/>
            <p:nvPr/>
          </p:nvSpPr>
          <p:spPr>
            <a:xfrm rot="-5400000">
              <a:off x="61990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61" name="Google Shape;661;g5c17d38b96_1_800"/>
            <p:cNvSpPr/>
            <p:nvPr/>
          </p:nvSpPr>
          <p:spPr>
            <a:xfrm rot="-5400000">
              <a:off x="79897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62" name="Google Shape;662;g5c17d38b96_1_800"/>
            <p:cNvSpPr/>
            <p:nvPr/>
          </p:nvSpPr>
          <p:spPr>
            <a:xfrm rot="-5400000">
              <a:off x="26176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63" name="Google Shape;663;g5c17d38b96_1_800"/>
            <p:cNvSpPr/>
            <p:nvPr/>
          </p:nvSpPr>
          <p:spPr>
            <a:xfrm rot="-5400000">
              <a:off x="44083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64" name="Google Shape;664;g5c17d38b96_1_800"/>
            <p:cNvSpPr/>
            <p:nvPr/>
          </p:nvSpPr>
          <p:spPr>
            <a:xfrm rot="-5400000">
              <a:off x="61990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65" name="Google Shape;665;g5c17d38b96_1_800"/>
            <p:cNvSpPr/>
            <p:nvPr/>
          </p:nvSpPr>
          <p:spPr>
            <a:xfrm rot="-5400000">
              <a:off x="61990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66" name="Google Shape;666;g5c17d38b96_1_800"/>
            <p:cNvSpPr/>
            <p:nvPr/>
          </p:nvSpPr>
          <p:spPr>
            <a:xfrm rot="-5400000">
              <a:off x="79897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67" name="Google Shape;667;g5c17d38b96_1_800"/>
            <p:cNvSpPr/>
            <p:nvPr/>
          </p:nvSpPr>
          <p:spPr>
            <a:xfrm rot="-5400000">
              <a:off x="79897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68" name="Google Shape;668;g5c17d38b96_1_800"/>
            <p:cNvSpPr/>
            <p:nvPr/>
          </p:nvSpPr>
          <p:spPr>
            <a:xfrm rot="-5400000">
              <a:off x="29826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69" name="Google Shape;669;g5c17d38b96_1_800"/>
            <p:cNvSpPr/>
            <p:nvPr/>
          </p:nvSpPr>
          <p:spPr>
            <a:xfrm rot="-5400000">
              <a:off x="26176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70" name="Google Shape;670;g5c17d38b96_1_800"/>
            <p:cNvSpPr/>
            <p:nvPr/>
          </p:nvSpPr>
          <p:spPr>
            <a:xfrm rot="-5400000">
              <a:off x="44083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71" name="Google Shape;671;g5c17d38b96_1_800"/>
            <p:cNvSpPr/>
            <p:nvPr/>
          </p:nvSpPr>
          <p:spPr>
            <a:xfrm rot="-5400000">
              <a:off x="47733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72" name="Google Shape;672;g5c17d38b96_1_800"/>
            <p:cNvSpPr/>
            <p:nvPr/>
          </p:nvSpPr>
          <p:spPr>
            <a:xfrm rot="-5400000">
              <a:off x="36782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73" name="Google Shape;673;g5c17d38b96_1_800"/>
            <p:cNvSpPr/>
            <p:nvPr/>
          </p:nvSpPr>
          <p:spPr>
            <a:xfrm rot="-5400000">
              <a:off x="79897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74" name="Google Shape;674;g5c17d38b96_1_800"/>
            <p:cNvSpPr/>
            <p:nvPr/>
          </p:nvSpPr>
          <p:spPr>
            <a:xfrm rot="-5400000">
              <a:off x="72596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75" name="Google Shape;675;g5c17d38b96_1_800"/>
            <p:cNvSpPr/>
            <p:nvPr/>
          </p:nvSpPr>
          <p:spPr>
            <a:xfrm rot="-5400000">
              <a:off x="29826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76" name="Google Shape;676;g5c17d38b96_1_800"/>
            <p:cNvSpPr/>
            <p:nvPr/>
          </p:nvSpPr>
          <p:spPr>
            <a:xfrm rot="-5400000">
              <a:off x="26176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77" name="Google Shape;677;g5c17d38b96_1_800"/>
            <p:cNvSpPr/>
            <p:nvPr/>
          </p:nvSpPr>
          <p:spPr>
            <a:xfrm rot="-5400000">
              <a:off x="54689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78" name="Google Shape;678;g5c17d38b96_1_800"/>
            <p:cNvSpPr/>
            <p:nvPr/>
          </p:nvSpPr>
          <p:spPr>
            <a:xfrm rot="-5400000">
              <a:off x="65640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79" name="Google Shape;679;g5c17d38b96_1_800"/>
            <p:cNvSpPr/>
            <p:nvPr/>
          </p:nvSpPr>
          <p:spPr>
            <a:xfrm rot="-5400000">
              <a:off x="83547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80" name="Google Shape;680;g5c17d38b96_1_800"/>
            <p:cNvSpPr/>
            <p:nvPr/>
          </p:nvSpPr>
          <p:spPr>
            <a:xfrm rot="-5400000">
              <a:off x="76246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81" name="Google Shape;681;g5c17d38b96_1_800"/>
            <p:cNvSpPr/>
            <p:nvPr/>
          </p:nvSpPr>
          <p:spPr>
            <a:xfrm rot="-5400000">
              <a:off x="26176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82" name="Google Shape;682;g5c17d38b96_1_800"/>
            <p:cNvSpPr/>
            <p:nvPr/>
          </p:nvSpPr>
          <p:spPr>
            <a:xfrm rot="-5400000">
              <a:off x="65640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83" name="Google Shape;683;g5c17d38b96_1_800"/>
            <p:cNvSpPr/>
            <p:nvPr/>
          </p:nvSpPr>
          <p:spPr>
            <a:xfrm rot="-5400000">
              <a:off x="72596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84" name="Google Shape;684;g5c17d38b96_1_800"/>
            <p:cNvSpPr/>
            <p:nvPr/>
          </p:nvSpPr>
          <p:spPr>
            <a:xfrm rot="-5400000">
              <a:off x="47733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685" name="Google Shape;685;g5c17d38b96_1_800"/>
            <p:cNvSpPr/>
            <p:nvPr/>
          </p:nvSpPr>
          <p:spPr>
            <a:xfrm rot="-5400000">
              <a:off x="72596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sp>
        <p:nvSpPr>
          <p:cNvPr id="686" name="Google Shape;686;g5c17d38b96_1_800"/>
          <p:cNvSpPr txBox="1"/>
          <p:nvPr/>
        </p:nvSpPr>
        <p:spPr>
          <a:xfrm>
            <a:off x="15517325" y="3934100"/>
            <a:ext cx="6303600" cy="7551600"/>
          </a:xfrm>
          <a:prstGeom prst="rect">
            <a:avLst/>
          </a:prstGeom>
          <a:noFill/>
          <a:ln>
            <a:noFill/>
          </a:ln>
        </p:spPr>
        <p:txBody>
          <a:bodyPr spcFirstLastPara="1" wrap="square" lIns="91400" tIns="91400" rIns="91400" bIns="91400" anchor="ctr" anchorCtr="0">
            <a:noAutofit/>
          </a:bodyPr>
          <a:lstStyle/>
          <a:p>
            <a:pPr marL="0" marR="0" lvl="0" indent="0" algn="l" rtl="0">
              <a:lnSpc>
                <a:spcPct val="117999"/>
              </a:lnSpc>
              <a:spcBef>
                <a:spcPts val="0"/>
              </a:spcBef>
              <a:spcAft>
                <a:spcPts val="0"/>
              </a:spcAft>
              <a:buClr>
                <a:srgbClr val="666666"/>
              </a:buClr>
              <a:buSzPts val="4000"/>
              <a:buFont typeface="Arial"/>
              <a:buNone/>
            </a:pPr>
            <a:r>
              <a:rPr lang="en-US" sz="3600" b="0" i="0" u="none" strike="noStrike" cap="none">
                <a:solidFill>
                  <a:schemeClr val="dk2"/>
                </a:solidFill>
                <a:latin typeface="Arial"/>
                <a:ea typeface="Arial"/>
                <a:cs typeface="Arial"/>
                <a:sym typeface="Arial"/>
              </a:rPr>
              <a:t>Sysdig ServiceVision enables  metadata enrichment to make security enforcement and performance monitoring as dynamic as your cloud-native environment.</a:t>
            </a:r>
            <a:endParaRPr sz="3600" b="0" i="0" u="none" strike="noStrike" cap="none">
              <a:solidFill>
                <a:schemeClr val="dk2"/>
              </a:solidFill>
              <a:latin typeface="Arial"/>
              <a:ea typeface="Arial"/>
              <a:cs typeface="Arial"/>
              <a:sym typeface="Arial"/>
            </a:endParaRPr>
          </a:p>
        </p:txBody>
      </p:sp>
      <p:grpSp>
        <p:nvGrpSpPr>
          <p:cNvPr id="687" name="Google Shape;687;g5c17d38b96_1_800"/>
          <p:cNvGrpSpPr/>
          <p:nvPr/>
        </p:nvGrpSpPr>
        <p:grpSpPr>
          <a:xfrm>
            <a:off x="9189215" y="3169665"/>
            <a:ext cx="6088156" cy="8748817"/>
            <a:chOff x="8932965" y="3169088"/>
            <a:chExt cx="6088765" cy="8749692"/>
          </a:xfrm>
        </p:grpSpPr>
        <p:sp>
          <p:nvSpPr>
            <p:cNvPr id="688" name="Google Shape;688;g5c17d38b96_1_800"/>
            <p:cNvSpPr/>
            <p:nvPr/>
          </p:nvSpPr>
          <p:spPr>
            <a:xfrm>
              <a:off x="8952787" y="3933709"/>
              <a:ext cx="5581800" cy="7552500"/>
            </a:xfrm>
            <a:prstGeom prst="rect">
              <a:avLst/>
            </a:prstGeom>
            <a:solidFill>
              <a:srgbClr val="D9FCFB"/>
            </a:solidFill>
            <a:ln>
              <a:noFill/>
            </a:ln>
          </p:spPr>
          <p:txBody>
            <a:bodyPr spcFirstLastPara="1" wrap="square" lIns="91400" tIns="274275" rIns="91400" bIns="45675" anchor="t" anchorCtr="0">
              <a:noAutofit/>
            </a:bodyPr>
            <a:lstStyle/>
            <a:p>
              <a:pPr marL="7936" marR="0" lvl="0" indent="0" algn="l" rtl="0">
                <a:lnSpc>
                  <a:spcPct val="100000"/>
                </a:lnSpc>
                <a:spcBef>
                  <a:spcPts val="0"/>
                </a:spcBef>
                <a:spcAft>
                  <a:spcPts val="0"/>
                </a:spcAft>
                <a:buClr>
                  <a:srgbClr val="000000"/>
                </a:buClr>
                <a:buSzPts val="3000"/>
                <a:buFont typeface="Helvetica Neue"/>
                <a:buNone/>
              </a:pPr>
              <a:endParaRPr sz="3000" b="1" i="0" u="none" strike="noStrike" cap="none" baseline="30000">
                <a:solidFill>
                  <a:srgbClr val="09101F"/>
                </a:solidFill>
                <a:latin typeface="Calibri"/>
                <a:ea typeface="Calibri"/>
                <a:cs typeface="Calibri"/>
                <a:sym typeface="Calibri"/>
              </a:endParaRPr>
            </a:p>
          </p:txBody>
        </p:sp>
        <p:sp>
          <p:nvSpPr>
            <p:cNvPr id="689" name="Google Shape;689;g5c17d38b96_1_800"/>
            <p:cNvSpPr/>
            <p:nvPr/>
          </p:nvSpPr>
          <p:spPr>
            <a:xfrm>
              <a:off x="8932965" y="4335749"/>
              <a:ext cx="5581800" cy="5497800"/>
            </a:xfrm>
            <a:prstGeom prst="rightArrow">
              <a:avLst>
                <a:gd name="adj1" fmla="val 59142"/>
                <a:gd name="adj2" fmla="val 50000"/>
              </a:avLst>
            </a:prstGeom>
            <a:solidFill>
              <a:srgbClr val="FFFFFF"/>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71328"/>
                </a:solidFill>
                <a:latin typeface="Arial"/>
                <a:ea typeface="Arial"/>
                <a:cs typeface="Arial"/>
                <a:sym typeface="Arial"/>
              </a:endParaRPr>
            </a:p>
          </p:txBody>
        </p:sp>
        <p:sp>
          <p:nvSpPr>
            <p:cNvPr id="690" name="Google Shape;690;g5c17d38b96_1_800"/>
            <p:cNvSpPr/>
            <p:nvPr/>
          </p:nvSpPr>
          <p:spPr>
            <a:xfrm>
              <a:off x="9212362" y="8782552"/>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KUBERNETES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OPENSHIFT</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IKS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DOCKER </a:t>
              </a:r>
              <a:r>
                <a:rPr lang="en-US" sz="1800" b="0" i="0" u="none" strike="noStrike" cap="none">
                  <a:solidFill>
                    <a:srgbClr val="071328"/>
                  </a:solidFill>
                  <a:latin typeface="Arial"/>
                  <a:ea typeface="Arial"/>
                  <a:cs typeface="Arial"/>
                  <a:sym typeface="Arial"/>
                </a:rPr>
                <a:t>EE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DC/OS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AKS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GKE </a:t>
              </a:r>
              <a:endParaRPr sz="1400" b="0" i="0" u="none" strike="noStrike" cap="none">
                <a:solidFill>
                  <a:srgbClr val="000000"/>
                </a:solidFill>
                <a:latin typeface="Arial"/>
                <a:ea typeface="Arial"/>
                <a:cs typeface="Arial"/>
                <a:sym typeface="Arial"/>
              </a:endParaRPr>
            </a:p>
            <a:p>
              <a:pPr marL="114288"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pic>
          <p:nvPicPr>
            <p:cNvPr id="691" name="Google Shape;691;g5c17d38b96_1_800"/>
            <p:cNvPicPr preferRelativeResize="0"/>
            <p:nvPr/>
          </p:nvPicPr>
          <p:blipFill rotWithShape="1">
            <a:blip r:embed="rId3">
              <a:alphaModFix/>
            </a:blip>
            <a:srcRect/>
            <a:stretch/>
          </p:blipFill>
          <p:spPr>
            <a:xfrm>
              <a:off x="11908060" y="5836706"/>
              <a:ext cx="1147552" cy="1042948"/>
            </a:xfrm>
            <a:prstGeom prst="rect">
              <a:avLst/>
            </a:prstGeom>
            <a:noFill/>
            <a:ln>
              <a:noFill/>
            </a:ln>
          </p:spPr>
        </p:pic>
        <p:pic>
          <p:nvPicPr>
            <p:cNvPr id="692" name="Google Shape;692;g5c17d38b96_1_800"/>
            <p:cNvPicPr preferRelativeResize="0"/>
            <p:nvPr/>
          </p:nvPicPr>
          <p:blipFill rotWithShape="1">
            <a:blip r:embed="rId4">
              <a:alphaModFix/>
            </a:blip>
            <a:srcRect/>
            <a:stretch/>
          </p:blipFill>
          <p:spPr>
            <a:xfrm>
              <a:off x="10745484" y="5938738"/>
              <a:ext cx="864555" cy="838864"/>
            </a:xfrm>
            <a:prstGeom prst="rect">
              <a:avLst/>
            </a:prstGeom>
            <a:noFill/>
            <a:ln>
              <a:noFill/>
            </a:ln>
          </p:spPr>
        </p:pic>
        <p:pic>
          <p:nvPicPr>
            <p:cNvPr id="693" name="Google Shape;693;g5c17d38b96_1_800"/>
            <p:cNvPicPr preferRelativeResize="0"/>
            <p:nvPr/>
          </p:nvPicPr>
          <p:blipFill rotWithShape="1">
            <a:blip r:embed="rId5">
              <a:alphaModFix/>
            </a:blip>
            <a:srcRect/>
            <a:stretch/>
          </p:blipFill>
          <p:spPr>
            <a:xfrm>
              <a:off x="11092329" y="7875896"/>
              <a:ext cx="1539933" cy="395239"/>
            </a:xfrm>
            <a:prstGeom prst="rect">
              <a:avLst/>
            </a:prstGeom>
            <a:noFill/>
            <a:ln>
              <a:noFill/>
            </a:ln>
          </p:spPr>
        </p:pic>
        <p:pic>
          <p:nvPicPr>
            <p:cNvPr id="694" name="Google Shape;694;g5c17d38b96_1_800"/>
            <p:cNvPicPr preferRelativeResize="0"/>
            <p:nvPr/>
          </p:nvPicPr>
          <p:blipFill rotWithShape="1">
            <a:blip r:embed="rId6">
              <a:alphaModFix/>
            </a:blip>
            <a:srcRect/>
            <a:stretch/>
          </p:blipFill>
          <p:spPr>
            <a:xfrm>
              <a:off x="9186977" y="7729406"/>
              <a:ext cx="1441329" cy="541729"/>
            </a:xfrm>
            <a:prstGeom prst="rect">
              <a:avLst/>
            </a:prstGeom>
            <a:noFill/>
            <a:ln>
              <a:noFill/>
            </a:ln>
          </p:spPr>
        </p:pic>
        <p:pic>
          <p:nvPicPr>
            <p:cNvPr id="695" name="Google Shape;695;g5c17d38b96_1_800"/>
            <p:cNvPicPr preferRelativeResize="0"/>
            <p:nvPr/>
          </p:nvPicPr>
          <p:blipFill rotWithShape="1">
            <a:blip r:embed="rId7">
              <a:alphaModFix/>
            </a:blip>
            <a:srcRect/>
            <a:stretch/>
          </p:blipFill>
          <p:spPr>
            <a:xfrm>
              <a:off x="9977386" y="7073456"/>
              <a:ext cx="2316138" cy="355141"/>
            </a:xfrm>
            <a:prstGeom prst="rect">
              <a:avLst/>
            </a:prstGeom>
            <a:noFill/>
            <a:ln>
              <a:noFill/>
            </a:ln>
          </p:spPr>
        </p:pic>
        <p:sp>
          <p:nvSpPr>
            <p:cNvPr id="696" name="Google Shape;696;g5c17d38b96_1_800"/>
            <p:cNvSpPr/>
            <p:nvPr/>
          </p:nvSpPr>
          <p:spPr>
            <a:xfrm>
              <a:off x="8940800" y="3169088"/>
              <a:ext cx="5571000" cy="646200"/>
            </a:xfrm>
            <a:prstGeom prst="rect">
              <a:avLst/>
            </a:prstGeom>
            <a:noFill/>
            <a:ln>
              <a:noFill/>
            </a:ln>
          </p:spPr>
          <p:txBody>
            <a:bodyPr spcFirstLastPara="1" wrap="square" lIns="91425" tIns="45700" rIns="91425" bIns="45700" anchor="t" anchorCtr="0">
              <a:noAutofit/>
            </a:bodyPr>
            <a:lstStyle/>
            <a:p>
              <a:pPr marL="7936" marR="0" lvl="0" indent="0" algn="ctr" rtl="0">
                <a:lnSpc>
                  <a:spcPct val="100000"/>
                </a:lnSpc>
                <a:spcBef>
                  <a:spcPts val="0"/>
                </a:spcBef>
                <a:spcAft>
                  <a:spcPts val="0"/>
                </a:spcAft>
                <a:buClr>
                  <a:srgbClr val="09101F"/>
                </a:buClr>
                <a:buSzPts val="3600"/>
                <a:buFont typeface="Calibri"/>
                <a:buNone/>
              </a:pPr>
              <a:r>
                <a:rPr lang="en-US" sz="3600" b="1" i="0" u="none" strike="noStrike" cap="none">
                  <a:solidFill>
                    <a:srgbClr val="09101F"/>
                  </a:solidFill>
                  <a:latin typeface="Arial"/>
                  <a:ea typeface="Arial"/>
                  <a:cs typeface="Arial"/>
                  <a:sym typeface="Arial"/>
                </a:rPr>
                <a:t>ServiceVision</a:t>
              </a:r>
              <a:r>
                <a:rPr lang="en-US" sz="3600" b="0" i="0" u="none" strike="noStrike" cap="none" baseline="30000">
                  <a:solidFill>
                    <a:srgbClr val="09101F"/>
                  </a:solidFill>
                  <a:latin typeface="Arial"/>
                  <a:ea typeface="Arial"/>
                  <a:cs typeface="Arial"/>
                  <a:sym typeface="Arial"/>
                </a:rPr>
                <a:t>TM</a:t>
              </a:r>
              <a:endParaRPr sz="3600" b="1" i="0" u="none" strike="noStrike" cap="none" baseline="30000">
                <a:solidFill>
                  <a:srgbClr val="09101F"/>
                </a:solidFill>
                <a:latin typeface="Arial"/>
                <a:ea typeface="Arial"/>
                <a:cs typeface="Arial"/>
                <a:sym typeface="Arial"/>
              </a:endParaRPr>
            </a:p>
          </p:txBody>
        </p:sp>
        <p:sp>
          <p:nvSpPr>
            <p:cNvPr id="697" name="Google Shape;697;g5c17d38b96_1_800"/>
            <p:cNvSpPr/>
            <p:nvPr/>
          </p:nvSpPr>
          <p:spPr>
            <a:xfrm>
              <a:off x="11938630" y="9053480"/>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AZURE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AWS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CUSTOM</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 AND MORE!</a:t>
              </a:r>
              <a:endParaRPr sz="1800" b="0" i="0" u="none" strike="noStrike" cap="none">
                <a:solidFill>
                  <a:srgbClr val="09101F"/>
                </a:solidFill>
                <a:latin typeface="Arial"/>
                <a:ea typeface="Arial"/>
                <a:cs typeface="Arial"/>
                <a:sym typeface="Arial"/>
              </a:endParaRPr>
            </a:p>
          </p:txBody>
        </p:sp>
      </p:grpSp>
      <p:pic>
        <p:nvPicPr>
          <p:cNvPr id="698" name="Google Shape;698;g5c17d38b96_1_800"/>
          <p:cNvPicPr preferRelativeResize="0"/>
          <p:nvPr/>
        </p:nvPicPr>
        <p:blipFill rotWithShape="1">
          <a:blip r:embed="rId8">
            <a:alphaModFix/>
          </a:blip>
          <a:srcRect l="4020" t="8655" r="8574" b="15684"/>
          <a:stretch/>
        </p:blipFill>
        <p:spPr>
          <a:xfrm>
            <a:off x="9417826" y="6106735"/>
            <a:ext cx="1180275" cy="4883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g5c17d38b96_1_1029"/>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Making metrics relevant with context.</a:t>
            </a:r>
            <a:endParaRPr/>
          </a:p>
        </p:txBody>
      </p:sp>
      <p:sp>
        <p:nvSpPr>
          <p:cNvPr id="704" name="Google Shape;704;g5c17d38b96_1_1029"/>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SYSDIG SERVICEVISION™</a:t>
            </a:r>
            <a:endParaRPr/>
          </a:p>
        </p:txBody>
      </p:sp>
      <p:grpSp>
        <p:nvGrpSpPr>
          <p:cNvPr id="705" name="Google Shape;705;g5c17d38b96_1_1029"/>
          <p:cNvGrpSpPr/>
          <p:nvPr/>
        </p:nvGrpSpPr>
        <p:grpSpPr>
          <a:xfrm>
            <a:off x="1672569" y="3934209"/>
            <a:ext cx="7046595" cy="7551832"/>
            <a:chOff x="1672737" y="3933709"/>
            <a:chExt cx="7047300" cy="7552587"/>
          </a:xfrm>
        </p:grpSpPr>
        <p:sp>
          <p:nvSpPr>
            <p:cNvPr id="706" name="Google Shape;706;g5c17d38b96_1_1029"/>
            <p:cNvSpPr/>
            <p:nvPr/>
          </p:nvSpPr>
          <p:spPr>
            <a:xfrm>
              <a:off x="16727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07" name="Google Shape;707;g5c17d38b96_1_1029"/>
            <p:cNvSpPr/>
            <p:nvPr/>
          </p:nvSpPr>
          <p:spPr>
            <a:xfrm>
              <a:off x="34634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08" name="Google Shape;708;g5c17d38b96_1_1029"/>
            <p:cNvSpPr/>
            <p:nvPr/>
          </p:nvSpPr>
          <p:spPr>
            <a:xfrm>
              <a:off x="52541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09" name="Google Shape;709;g5c17d38b96_1_1029"/>
            <p:cNvSpPr/>
            <p:nvPr/>
          </p:nvSpPr>
          <p:spPr>
            <a:xfrm>
              <a:off x="70448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10" name="Google Shape;710;g5c17d38b96_1_1029"/>
            <p:cNvSpPr/>
            <p:nvPr/>
          </p:nvSpPr>
          <p:spPr>
            <a:xfrm rot="-5400000">
              <a:off x="79897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11" name="Google Shape;711;g5c17d38b96_1_1029"/>
            <p:cNvSpPr/>
            <p:nvPr/>
          </p:nvSpPr>
          <p:spPr>
            <a:xfrm>
              <a:off x="16727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12" name="Google Shape;712;g5c17d38b96_1_1029"/>
            <p:cNvSpPr/>
            <p:nvPr/>
          </p:nvSpPr>
          <p:spPr>
            <a:xfrm>
              <a:off x="34634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13" name="Google Shape;713;g5c17d38b96_1_1029"/>
            <p:cNvSpPr/>
            <p:nvPr/>
          </p:nvSpPr>
          <p:spPr>
            <a:xfrm rot="-5400000">
              <a:off x="18875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14" name="Google Shape;714;g5c17d38b96_1_1029"/>
            <p:cNvSpPr/>
            <p:nvPr/>
          </p:nvSpPr>
          <p:spPr>
            <a:xfrm rot="-5400000">
              <a:off x="54689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15" name="Google Shape;715;g5c17d38b96_1_1029"/>
            <p:cNvSpPr/>
            <p:nvPr/>
          </p:nvSpPr>
          <p:spPr>
            <a:xfrm rot="-5400000">
              <a:off x="44083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16" name="Google Shape;716;g5c17d38b96_1_1029"/>
            <p:cNvSpPr/>
            <p:nvPr/>
          </p:nvSpPr>
          <p:spPr>
            <a:xfrm rot="-5400000">
              <a:off x="22525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17" name="Google Shape;717;g5c17d38b96_1_1029"/>
            <p:cNvSpPr/>
            <p:nvPr/>
          </p:nvSpPr>
          <p:spPr>
            <a:xfrm rot="-5400000">
              <a:off x="44083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18" name="Google Shape;718;g5c17d38b96_1_1029"/>
            <p:cNvSpPr/>
            <p:nvPr/>
          </p:nvSpPr>
          <p:spPr>
            <a:xfrm rot="-5400000">
              <a:off x="76246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19" name="Google Shape;719;g5c17d38b96_1_1029"/>
            <p:cNvSpPr/>
            <p:nvPr/>
          </p:nvSpPr>
          <p:spPr>
            <a:xfrm rot="-5400000">
              <a:off x="83547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20" name="Google Shape;720;g5c17d38b96_1_1029"/>
            <p:cNvSpPr/>
            <p:nvPr/>
          </p:nvSpPr>
          <p:spPr>
            <a:xfrm rot="-5400000">
              <a:off x="22525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21" name="Google Shape;721;g5c17d38b96_1_1029"/>
            <p:cNvSpPr/>
            <p:nvPr/>
          </p:nvSpPr>
          <p:spPr>
            <a:xfrm rot="-5400000">
              <a:off x="47733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22" name="Google Shape;722;g5c17d38b96_1_1029"/>
            <p:cNvSpPr/>
            <p:nvPr/>
          </p:nvSpPr>
          <p:spPr>
            <a:xfrm rot="-5400000">
              <a:off x="40432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23" name="Google Shape;723;g5c17d38b96_1_1029"/>
            <p:cNvSpPr/>
            <p:nvPr/>
          </p:nvSpPr>
          <p:spPr>
            <a:xfrm>
              <a:off x="52541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24" name="Google Shape;724;g5c17d38b96_1_1029"/>
            <p:cNvSpPr/>
            <p:nvPr/>
          </p:nvSpPr>
          <p:spPr>
            <a:xfrm rot="-5400000">
              <a:off x="26176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25" name="Google Shape;725;g5c17d38b96_1_1029"/>
            <p:cNvSpPr/>
            <p:nvPr/>
          </p:nvSpPr>
          <p:spPr>
            <a:xfrm rot="-5400000">
              <a:off x="61990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26" name="Google Shape;726;g5c17d38b96_1_1029"/>
            <p:cNvSpPr/>
            <p:nvPr/>
          </p:nvSpPr>
          <p:spPr>
            <a:xfrm rot="-5400000">
              <a:off x="58339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27" name="Google Shape;727;g5c17d38b96_1_1029"/>
            <p:cNvSpPr/>
            <p:nvPr/>
          </p:nvSpPr>
          <p:spPr>
            <a:xfrm rot="-5400000">
              <a:off x="18875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28" name="Google Shape;728;g5c17d38b96_1_1029"/>
            <p:cNvSpPr/>
            <p:nvPr/>
          </p:nvSpPr>
          <p:spPr>
            <a:xfrm rot="-5400000">
              <a:off x="58339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29" name="Google Shape;729;g5c17d38b96_1_1029"/>
            <p:cNvSpPr/>
            <p:nvPr/>
          </p:nvSpPr>
          <p:spPr>
            <a:xfrm rot="-5400000">
              <a:off x="58339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30" name="Google Shape;730;g5c17d38b96_1_1029"/>
            <p:cNvSpPr/>
            <p:nvPr/>
          </p:nvSpPr>
          <p:spPr>
            <a:xfrm>
              <a:off x="70448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31" name="Google Shape;731;g5c17d38b96_1_1029"/>
            <p:cNvSpPr/>
            <p:nvPr/>
          </p:nvSpPr>
          <p:spPr>
            <a:xfrm rot="-5400000">
              <a:off x="22525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32" name="Google Shape;732;g5c17d38b96_1_1029"/>
            <p:cNvSpPr/>
            <p:nvPr/>
          </p:nvSpPr>
          <p:spPr>
            <a:xfrm rot="-5400000">
              <a:off x="58339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33" name="Google Shape;733;g5c17d38b96_1_1029"/>
            <p:cNvSpPr/>
            <p:nvPr/>
          </p:nvSpPr>
          <p:spPr>
            <a:xfrm rot="-5400000">
              <a:off x="26176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34" name="Google Shape;734;g5c17d38b96_1_1029"/>
            <p:cNvSpPr/>
            <p:nvPr/>
          </p:nvSpPr>
          <p:spPr>
            <a:xfrm rot="-5400000">
              <a:off x="44083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35" name="Google Shape;735;g5c17d38b96_1_1029"/>
            <p:cNvSpPr/>
            <p:nvPr/>
          </p:nvSpPr>
          <p:spPr>
            <a:xfrm rot="-5400000">
              <a:off x="61990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36" name="Google Shape;736;g5c17d38b96_1_1029"/>
            <p:cNvSpPr/>
            <p:nvPr/>
          </p:nvSpPr>
          <p:spPr>
            <a:xfrm rot="-5400000">
              <a:off x="54689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37" name="Google Shape;737;g5c17d38b96_1_1029"/>
            <p:cNvSpPr/>
            <p:nvPr/>
          </p:nvSpPr>
          <p:spPr>
            <a:xfrm rot="-5400000">
              <a:off x="72596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38" name="Google Shape;738;g5c17d38b96_1_1029"/>
            <p:cNvSpPr/>
            <p:nvPr/>
          </p:nvSpPr>
          <p:spPr>
            <a:xfrm rot="-5400000">
              <a:off x="29826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39" name="Google Shape;739;g5c17d38b96_1_1029"/>
            <p:cNvSpPr/>
            <p:nvPr/>
          </p:nvSpPr>
          <p:spPr>
            <a:xfrm rot="-5400000">
              <a:off x="29826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40" name="Google Shape;740;g5c17d38b96_1_1029"/>
            <p:cNvSpPr/>
            <p:nvPr/>
          </p:nvSpPr>
          <p:spPr>
            <a:xfrm rot="-5400000">
              <a:off x="47733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41" name="Google Shape;741;g5c17d38b96_1_1029"/>
            <p:cNvSpPr/>
            <p:nvPr/>
          </p:nvSpPr>
          <p:spPr>
            <a:xfrm rot="-5400000">
              <a:off x="65640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42" name="Google Shape;742;g5c17d38b96_1_1029"/>
            <p:cNvSpPr/>
            <p:nvPr/>
          </p:nvSpPr>
          <p:spPr>
            <a:xfrm rot="-5400000">
              <a:off x="65640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43" name="Google Shape;743;g5c17d38b96_1_1029"/>
            <p:cNvSpPr/>
            <p:nvPr/>
          </p:nvSpPr>
          <p:spPr>
            <a:xfrm rot="-5400000">
              <a:off x="83547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44" name="Google Shape;744;g5c17d38b96_1_1029"/>
            <p:cNvSpPr/>
            <p:nvPr/>
          </p:nvSpPr>
          <p:spPr>
            <a:xfrm rot="-5400000">
              <a:off x="83547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45" name="Google Shape;745;g5c17d38b96_1_1029"/>
            <p:cNvSpPr/>
            <p:nvPr/>
          </p:nvSpPr>
          <p:spPr>
            <a:xfrm rot="-5400000">
              <a:off x="29826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46" name="Google Shape;746;g5c17d38b96_1_1029"/>
            <p:cNvSpPr/>
            <p:nvPr/>
          </p:nvSpPr>
          <p:spPr>
            <a:xfrm rot="-5400000">
              <a:off x="29826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47" name="Google Shape;747;g5c17d38b96_1_1029"/>
            <p:cNvSpPr/>
            <p:nvPr/>
          </p:nvSpPr>
          <p:spPr>
            <a:xfrm rot="-5400000">
              <a:off x="47733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48" name="Google Shape;748;g5c17d38b96_1_1029"/>
            <p:cNvSpPr/>
            <p:nvPr/>
          </p:nvSpPr>
          <p:spPr>
            <a:xfrm rot="-5400000">
              <a:off x="65640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49" name="Google Shape;749;g5c17d38b96_1_1029"/>
            <p:cNvSpPr/>
            <p:nvPr/>
          </p:nvSpPr>
          <p:spPr>
            <a:xfrm rot="-5400000">
              <a:off x="65640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50" name="Google Shape;750;g5c17d38b96_1_1029"/>
            <p:cNvSpPr/>
            <p:nvPr/>
          </p:nvSpPr>
          <p:spPr>
            <a:xfrm rot="-5400000">
              <a:off x="83547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51" name="Google Shape;751;g5c17d38b96_1_1029"/>
            <p:cNvSpPr/>
            <p:nvPr/>
          </p:nvSpPr>
          <p:spPr>
            <a:xfrm rot="-5400000">
              <a:off x="83547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52" name="Google Shape;752;g5c17d38b96_1_1029"/>
            <p:cNvSpPr/>
            <p:nvPr/>
          </p:nvSpPr>
          <p:spPr>
            <a:xfrm rot="-5400000">
              <a:off x="18875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53" name="Google Shape;753;g5c17d38b96_1_1029"/>
            <p:cNvSpPr/>
            <p:nvPr/>
          </p:nvSpPr>
          <p:spPr>
            <a:xfrm rot="-5400000">
              <a:off x="1887508"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54" name="Google Shape;754;g5c17d38b96_1_1029"/>
            <p:cNvSpPr/>
            <p:nvPr/>
          </p:nvSpPr>
          <p:spPr>
            <a:xfrm rot="-5400000">
              <a:off x="40432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55" name="Google Shape;755;g5c17d38b96_1_1029"/>
            <p:cNvSpPr/>
            <p:nvPr/>
          </p:nvSpPr>
          <p:spPr>
            <a:xfrm rot="-5400000">
              <a:off x="58339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56" name="Google Shape;756;g5c17d38b96_1_1029"/>
            <p:cNvSpPr/>
            <p:nvPr/>
          </p:nvSpPr>
          <p:spPr>
            <a:xfrm rot="-5400000">
              <a:off x="76246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57" name="Google Shape;757;g5c17d38b96_1_1029"/>
            <p:cNvSpPr/>
            <p:nvPr/>
          </p:nvSpPr>
          <p:spPr>
            <a:xfrm rot="-5400000">
              <a:off x="36782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58" name="Google Shape;758;g5c17d38b96_1_1029"/>
            <p:cNvSpPr/>
            <p:nvPr/>
          </p:nvSpPr>
          <p:spPr>
            <a:xfrm rot="-5400000">
              <a:off x="36782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59" name="Google Shape;759;g5c17d38b96_1_1029"/>
            <p:cNvSpPr/>
            <p:nvPr/>
          </p:nvSpPr>
          <p:spPr>
            <a:xfrm rot="-5400000">
              <a:off x="79897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60" name="Google Shape;760;g5c17d38b96_1_1029"/>
            <p:cNvSpPr/>
            <p:nvPr/>
          </p:nvSpPr>
          <p:spPr>
            <a:xfrm rot="-5400000">
              <a:off x="22525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61" name="Google Shape;761;g5c17d38b96_1_1029"/>
            <p:cNvSpPr/>
            <p:nvPr/>
          </p:nvSpPr>
          <p:spPr>
            <a:xfrm rot="-5400000">
              <a:off x="47733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62" name="Google Shape;762;g5c17d38b96_1_1029"/>
            <p:cNvSpPr/>
            <p:nvPr/>
          </p:nvSpPr>
          <p:spPr>
            <a:xfrm rot="-5400000">
              <a:off x="61990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63" name="Google Shape;763;g5c17d38b96_1_1029"/>
            <p:cNvSpPr/>
            <p:nvPr/>
          </p:nvSpPr>
          <p:spPr>
            <a:xfrm rot="-5400000">
              <a:off x="18875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64" name="Google Shape;764;g5c17d38b96_1_1029"/>
            <p:cNvSpPr/>
            <p:nvPr/>
          </p:nvSpPr>
          <p:spPr>
            <a:xfrm rot="-5400000">
              <a:off x="22525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65" name="Google Shape;765;g5c17d38b96_1_1029"/>
            <p:cNvSpPr/>
            <p:nvPr/>
          </p:nvSpPr>
          <p:spPr>
            <a:xfrm rot="-5400000">
              <a:off x="40432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66" name="Google Shape;766;g5c17d38b96_1_1029"/>
            <p:cNvSpPr/>
            <p:nvPr/>
          </p:nvSpPr>
          <p:spPr>
            <a:xfrm rot="-5400000">
              <a:off x="76246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67" name="Google Shape;767;g5c17d38b96_1_1029"/>
            <p:cNvSpPr/>
            <p:nvPr/>
          </p:nvSpPr>
          <p:spPr>
            <a:xfrm rot="-5400000">
              <a:off x="72596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68" name="Google Shape;768;g5c17d38b96_1_1029"/>
            <p:cNvSpPr/>
            <p:nvPr/>
          </p:nvSpPr>
          <p:spPr>
            <a:xfrm rot="-5400000">
              <a:off x="44083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69" name="Google Shape;769;g5c17d38b96_1_1029"/>
            <p:cNvSpPr/>
            <p:nvPr/>
          </p:nvSpPr>
          <p:spPr>
            <a:xfrm rot="-5400000">
              <a:off x="61990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70" name="Google Shape;770;g5c17d38b96_1_1029"/>
            <p:cNvSpPr/>
            <p:nvPr/>
          </p:nvSpPr>
          <p:spPr>
            <a:xfrm rot="-5400000">
              <a:off x="79897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71" name="Google Shape;771;g5c17d38b96_1_1029"/>
            <p:cNvSpPr/>
            <p:nvPr/>
          </p:nvSpPr>
          <p:spPr>
            <a:xfrm rot="-5400000">
              <a:off x="26176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72" name="Google Shape;772;g5c17d38b96_1_1029"/>
            <p:cNvSpPr/>
            <p:nvPr/>
          </p:nvSpPr>
          <p:spPr>
            <a:xfrm rot="-5400000">
              <a:off x="44083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73" name="Google Shape;773;g5c17d38b96_1_1029"/>
            <p:cNvSpPr/>
            <p:nvPr/>
          </p:nvSpPr>
          <p:spPr>
            <a:xfrm rot="-5400000">
              <a:off x="61990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74" name="Google Shape;774;g5c17d38b96_1_1029"/>
            <p:cNvSpPr/>
            <p:nvPr/>
          </p:nvSpPr>
          <p:spPr>
            <a:xfrm rot="-5400000">
              <a:off x="61990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75" name="Google Shape;775;g5c17d38b96_1_1029"/>
            <p:cNvSpPr/>
            <p:nvPr/>
          </p:nvSpPr>
          <p:spPr>
            <a:xfrm rot="-5400000">
              <a:off x="79897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76" name="Google Shape;776;g5c17d38b96_1_1029"/>
            <p:cNvSpPr/>
            <p:nvPr/>
          </p:nvSpPr>
          <p:spPr>
            <a:xfrm rot="-5400000">
              <a:off x="79897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77" name="Google Shape;777;g5c17d38b96_1_1029"/>
            <p:cNvSpPr/>
            <p:nvPr/>
          </p:nvSpPr>
          <p:spPr>
            <a:xfrm rot="-5400000">
              <a:off x="29826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78" name="Google Shape;778;g5c17d38b96_1_1029"/>
            <p:cNvSpPr/>
            <p:nvPr/>
          </p:nvSpPr>
          <p:spPr>
            <a:xfrm rot="-5400000">
              <a:off x="26176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79" name="Google Shape;779;g5c17d38b96_1_1029"/>
            <p:cNvSpPr/>
            <p:nvPr/>
          </p:nvSpPr>
          <p:spPr>
            <a:xfrm rot="-5400000">
              <a:off x="44083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80" name="Google Shape;780;g5c17d38b96_1_1029"/>
            <p:cNvSpPr/>
            <p:nvPr/>
          </p:nvSpPr>
          <p:spPr>
            <a:xfrm rot="-5400000">
              <a:off x="47733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81" name="Google Shape;781;g5c17d38b96_1_1029"/>
            <p:cNvSpPr/>
            <p:nvPr/>
          </p:nvSpPr>
          <p:spPr>
            <a:xfrm rot="-5400000">
              <a:off x="36782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82" name="Google Shape;782;g5c17d38b96_1_1029"/>
            <p:cNvSpPr/>
            <p:nvPr/>
          </p:nvSpPr>
          <p:spPr>
            <a:xfrm rot="-5400000">
              <a:off x="79897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83" name="Google Shape;783;g5c17d38b96_1_1029"/>
            <p:cNvSpPr/>
            <p:nvPr/>
          </p:nvSpPr>
          <p:spPr>
            <a:xfrm rot="-5400000">
              <a:off x="72596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84" name="Google Shape;784;g5c17d38b96_1_1029"/>
            <p:cNvSpPr/>
            <p:nvPr/>
          </p:nvSpPr>
          <p:spPr>
            <a:xfrm rot="-5400000">
              <a:off x="29826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85" name="Google Shape;785;g5c17d38b96_1_1029"/>
            <p:cNvSpPr/>
            <p:nvPr/>
          </p:nvSpPr>
          <p:spPr>
            <a:xfrm rot="-5400000">
              <a:off x="26176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86" name="Google Shape;786;g5c17d38b96_1_1029"/>
            <p:cNvSpPr/>
            <p:nvPr/>
          </p:nvSpPr>
          <p:spPr>
            <a:xfrm rot="-5400000">
              <a:off x="54689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87" name="Google Shape;787;g5c17d38b96_1_1029"/>
            <p:cNvSpPr/>
            <p:nvPr/>
          </p:nvSpPr>
          <p:spPr>
            <a:xfrm rot="-5400000">
              <a:off x="65640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88" name="Google Shape;788;g5c17d38b96_1_1029"/>
            <p:cNvSpPr/>
            <p:nvPr/>
          </p:nvSpPr>
          <p:spPr>
            <a:xfrm rot="-5400000">
              <a:off x="83547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89" name="Google Shape;789;g5c17d38b96_1_1029"/>
            <p:cNvSpPr/>
            <p:nvPr/>
          </p:nvSpPr>
          <p:spPr>
            <a:xfrm rot="-5400000">
              <a:off x="76246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90" name="Google Shape;790;g5c17d38b96_1_1029"/>
            <p:cNvSpPr/>
            <p:nvPr/>
          </p:nvSpPr>
          <p:spPr>
            <a:xfrm rot="-5400000">
              <a:off x="26176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91" name="Google Shape;791;g5c17d38b96_1_1029"/>
            <p:cNvSpPr/>
            <p:nvPr/>
          </p:nvSpPr>
          <p:spPr>
            <a:xfrm rot="-5400000">
              <a:off x="65640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92" name="Google Shape;792;g5c17d38b96_1_1029"/>
            <p:cNvSpPr/>
            <p:nvPr/>
          </p:nvSpPr>
          <p:spPr>
            <a:xfrm rot="-5400000">
              <a:off x="72596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93" name="Google Shape;793;g5c17d38b96_1_1029"/>
            <p:cNvSpPr/>
            <p:nvPr/>
          </p:nvSpPr>
          <p:spPr>
            <a:xfrm rot="-5400000">
              <a:off x="47733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94" name="Google Shape;794;g5c17d38b96_1_1029"/>
            <p:cNvSpPr/>
            <p:nvPr/>
          </p:nvSpPr>
          <p:spPr>
            <a:xfrm rot="-5400000">
              <a:off x="72596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795" name="Google Shape;795;g5c17d38b96_1_1029"/>
            <p:cNvSpPr/>
            <p:nvPr/>
          </p:nvSpPr>
          <p:spPr>
            <a:xfrm>
              <a:off x="16727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96" name="Google Shape;796;g5c17d38b96_1_1029"/>
            <p:cNvSpPr/>
            <p:nvPr/>
          </p:nvSpPr>
          <p:spPr>
            <a:xfrm>
              <a:off x="34634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97" name="Google Shape;797;g5c17d38b96_1_1029"/>
            <p:cNvSpPr/>
            <p:nvPr/>
          </p:nvSpPr>
          <p:spPr>
            <a:xfrm>
              <a:off x="52541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98" name="Google Shape;798;g5c17d38b96_1_1029"/>
            <p:cNvSpPr/>
            <p:nvPr/>
          </p:nvSpPr>
          <p:spPr>
            <a:xfrm>
              <a:off x="70448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799" name="Google Shape;799;g5c17d38b96_1_1029"/>
            <p:cNvSpPr/>
            <p:nvPr/>
          </p:nvSpPr>
          <p:spPr>
            <a:xfrm rot="-5400000">
              <a:off x="79897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00" name="Google Shape;800;g5c17d38b96_1_1029"/>
            <p:cNvSpPr/>
            <p:nvPr/>
          </p:nvSpPr>
          <p:spPr>
            <a:xfrm>
              <a:off x="16727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801" name="Google Shape;801;g5c17d38b96_1_1029"/>
            <p:cNvSpPr/>
            <p:nvPr/>
          </p:nvSpPr>
          <p:spPr>
            <a:xfrm>
              <a:off x="34634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802" name="Google Shape;802;g5c17d38b96_1_1029"/>
            <p:cNvSpPr/>
            <p:nvPr/>
          </p:nvSpPr>
          <p:spPr>
            <a:xfrm rot="-5400000">
              <a:off x="18875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03" name="Google Shape;803;g5c17d38b96_1_1029"/>
            <p:cNvSpPr/>
            <p:nvPr/>
          </p:nvSpPr>
          <p:spPr>
            <a:xfrm rot="-5400000">
              <a:off x="54689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04" name="Google Shape;804;g5c17d38b96_1_1029"/>
            <p:cNvSpPr/>
            <p:nvPr/>
          </p:nvSpPr>
          <p:spPr>
            <a:xfrm rot="-5400000">
              <a:off x="44083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05" name="Google Shape;805;g5c17d38b96_1_1029"/>
            <p:cNvSpPr/>
            <p:nvPr/>
          </p:nvSpPr>
          <p:spPr>
            <a:xfrm rot="-5400000">
              <a:off x="22525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06" name="Google Shape;806;g5c17d38b96_1_1029"/>
            <p:cNvSpPr/>
            <p:nvPr/>
          </p:nvSpPr>
          <p:spPr>
            <a:xfrm rot="-5400000">
              <a:off x="44083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07" name="Google Shape;807;g5c17d38b96_1_1029"/>
            <p:cNvSpPr/>
            <p:nvPr/>
          </p:nvSpPr>
          <p:spPr>
            <a:xfrm rot="-5400000">
              <a:off x="76246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08" name="Google Shape;808;g5c17d38b96_1_1029"/>
            <p:cNvSpPr/>
            <p:nvPr/>
          </p:nvSpPr>
          <p:spPr>
            <a:xfrm rot="-5400000">
              <a:off x="83547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09" name="Google Shape;809;g5c17d38b96_1_1029"/>
            <p:cNvSpPr/>
            <p:nvPr/>
          </p:nvSpPr>
          <p:spPr>
            <a:xfrm rot="-5400000">
              <a:off x="22525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10" name="Google Shape;810;g5c17d38b96_1_1029"/>
            <p:cNvSpPr/>
            <p:nvPr/>
          </p:nvSpPr>
          <p:spPr>
            <a:xfrm rot="-5400000">
              <a:off x="47733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11" name="Google Shape;811;g5c17d38b96_1_1029"/>
            <p:cNvSpPr/>
            <p:nvPr/>
          </p:nvSpPr>
          <p:spPr>
            <a:xfrm rot="-5400000">
              <a:off x="40432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12" name="Google Shape;812;g5c17d38b96_1_1029"/>
            <p:cNvSpPr/>
            <p:nvPr/>
          </p:nvSpPr>
          <p:spPr>
            <a:xfrm>
              <a:off x="52541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813" name="Google Shape;813;g5c17d38b96_1_1029"/>
            <p:cNvSpPr/>
            <p:nvPr/>
          </p:nvSpPr>
          <p:spPr>
            <a:xfrm rot="-5400000">
              <a:off x="26176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14" name="Google Shape;814;g5c17d38b96_1_1029"/>
            <p:cNvSpPr/>
            <p:nvPr/>
          </p:nvSpPr>
          <p:spPr>
            <a:xfrm rot="-5400000">
              <a:off x="61990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15" name="Google Shape;815;g5c17d38b96_1_1029"/>
            <p:cNvSpPr/>
            <p:nvPr/>
          </p:nvSpPr>
          <p:spPr>
            <a:xfrm rot="-5400000">
              <a:off x="58339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16" name="Google Shape;816;g5c17d38b96_1_1029"/>
            <p:cNvSpPr/>
            <p:nvPr/>
          </p:nvSpPr>
          <p:spPr>
            <a:xfrm rot="-5400000">
              <a:off x="18875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17" name="Google Shape;817;g5c17d38b96_1_1029"/>
            <p:cNvSpPr/>
            <p:nvPr/>
          </p:nvSpPr>
          <p:spPr>
            <a:xfrm rot="-5400000">
              <a:off x="58339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18" name="Google Shape;818;g5c17d38b96_1_1029"/>
            <p:cNvSpPr/>
            <p:nvPr/>
          </p:nvSpPr>
          <p:spPr>
            <a:xfrm rot="-5400000">
              <a:off x="58339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19" name="Google Shape;819;g5c17d38b96_1_1029"/>
            <p:cNvSpPr/>
            <p:nvPr/>
          </p:nvSpPr>
          <p:spPr>
            <a:xfrm>
              <a:off x="70448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grpSp>
          <p:nvGrpSpPr>
            <p:cNvPr id="820" name="Google Shape;820;g5c17d38b96_1_1029"/>
            <p:cNvGrpSpPr/>
            <p:nvPr/>
          </p:nvGrpSpPr>
          <p:grpSpPr>
            <a:xfrm>
              <a:off x="1883158" y="8030266"/>
              <a:ext cx="5958548" cy="2855192"/>
              <a:chOff x="1500571" y="8030266"/>
              <a:chExt cx="5958548" cy="2855192"/>
            </a:xfrm>
          </p:grpSpPr>
          <p:sp>
            <p:nvSpPr>
              <p:cNvPr id="821" name="Google Shape;821;g5c17d38b96_1_1029"/>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22" name="Google Shape;822;g5c17d38b96_1_1029"/>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23" name="Google Shape;823;g5c17d38b96_1_1029"/>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24" name="Google Shape;824;g5c17d38b96_1_1029"/>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25" name="Google Shape;825;g5c17d38b96_1_1029"/>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26" name="Google Shape;826;g5c17d38b96_1_1029"/>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27" name="Google Shape;827;g5c17d38b96_1_1029"/>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28" name="Google Shape;828;g5c17d38b96_1_1029"/>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29" name="Google Shape;829;g5c17d38b96_1_1029"/>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30" name="Google Shape;830;g5c17d38b96_1_1029"/>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31" name="Google Shape;831;g5c17d38b96_1_1029"/>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32" name="Google Shape;832;g5c17d38b96_1_1029"/>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33" name="Google Shape;833;g5c17d38b96_1_1029"/>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34" name="Google Shape;834;g5c17d38b96_1_1029"/>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35" name="Google Shape;835;g5c17d38b96_1_1029"/>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grpSp>
          <p:nvGrpSpPr>
            <p:cNvPr id="836" name="Google Shape;836;g5c17d38b96_1_1029"/>
            <p:cNvGrpSpPr/>
            <p:nvPr/>
          </p:nvGrpSpPr>
          <p:grpSpPr>
            <a:xfrm>
              <a:off x="1883158" y="4171353"/>
              <a:ext cx="5958548" cy="2855192"/>
              <a:chOff x="1500571" y="8030266"/>
              <a:chExt cx="5958548" cy="2855192"/>
            </a:xfrm>
          </p:grpSpPr>
          <p:sp>
            <p:nvSpPr>
              <p:cNvPr id="837" name="Google Shape;837;g5c17d38b96_1_1029"/>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38" name="Google Shape;838;g5c17d38b96_1_1029"/>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39" name="Google Shape;839;g5c17d38b96_1_1029"/>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40" name="Google Shape;840;g5c17d38b96_1_1029"/>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41" name="Google Shape;841;g5c17d38b96_1_1029"/>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42" name="Google Shape;842;g5c17d38b96_1_1029"/>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43" name="Google Shape;843;g5c17d38b96_1_1029"/>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44" name="Google Shape;844;g5c17d38b96_1_1029"/>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45" name="Google Shape;845;g5c17d38b96_1_1029"/>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46" name="Google Shape;846;g5c17d38b96_1_1029"/>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47" name="Google Shape;847;g5c17d38b96_1_1029"/>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48" name="Google Shape;848;g5c17d38b96_1_1029"/>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49" name="Google Shape;849;g5c17d38b96_1_1029"/>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50" name="Google Shape;850;g5c17d38b96_1_1029"/>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51" name="Google Shape;851;g5c17d38b96_1_1029"/>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sp>
          <p:nvSpPr>
            <p:cNvPr id="852" name="Google Shape;852;g5c17d38b96_1_1029"/>
            <p:cNvSpPr/>
            <p:nvPr/>
          </p:nvSpPr>
          <p:spPr>
            <a:xfrm rot="-5400000">
              <a:off x="22525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53" name="Google Shape;853;g5c17d38b96_1_1029"/>
            <p:cNvSpPr/>
            <p:nvPr/>
          </p:nvSpPr>
          <p:spPr>
            <a:xfrm rot="-5400000">
              <a:off x="58339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54" name="Google Shape;854;g5c17d38b96_1_1029"/>
            <p:cNvSpPr/>
            <p:nvPr/>
          </p:nvSpPr>
          <p:spPr>
            <a:xfrm rot="-5400000">
              <a:off x="26176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55" name="Google Shape;855;g5c17d38b96_1_1029"/>
            <p:cNvSpPr/>
            <p:nvPr/>
          </p:nvSpPr>
          <p:spPr>
            <a:xfrm rot="-5400000">
              <a:off x="44083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56" name="Google Shape;856;g5c17d38b96_1_1029"/>
            <p:cNvSpPr/>
            <p:nvPr/>
          </p:nvSpPr>
          <p:spPr>
            <a:xfrm rot="-5400000">
              <a:off x="61990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57" name="Google Shape;857;g5c17d38b96_1_1029"/>
            <p:cNvSpPr/>
            <p:nvPr/>
          </p:nvSpPr>
          <p:spPr>
            <a:xfrm rot="-5400000">
              <a:off x="54689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58" name="Google Shape;858;g5c17d38b96_1_1029"/>
            <p:cNvSpPr/>
            <p:nvPr/>
          </p:nvSpPr>
          <p:spPr>
            <a:xfrm rot="-5400000">
              <a:off x="72596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59" name="Google Shape;859;g5c17d38b96_1_1029"/>
            <p:cNvSpPr/>
            <p:nvPr/>
          </p:nvSpPr>
          <p:spPr>
            <a:xfrm rot="-5400000">
              <a:off x="29826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60" name="Google Shape;860;g5c17d38b96_1_1029"/>
            <p:cNvSpPr/>
            <p:nvPr/>
          </p:nvSpPr>
          <p:spPr>
            <a:xfrm rot="-5400000">
              <a:off x="29826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61" name="Google Shape;861;g5c17d38b96_1_1029"/>
            <p:cNvSpPr/>
            <p:nvPr/>
          </p:nvSpPr>
          <p:spPr>
            <a:xfrm rot="-5400000">
              <a:off x="47733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62" name="Google Shape;862;g5c17d38b96_1_1029"/>
            <p:cNvSpPr/>
            <p:nvPr/>
          </p:nvSpPr>
          <p:spPr>
            <a:xfrm rot="-5400000">
              <a:off x="65640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63" name="Google Shape;863;g5c17d38b96_1_1029"/>
            <p:cNvSpPr/>
            <p:nvPr/>
          </p:nvSpPr>
          <p:spPr>
            <a:xfrm rot="-5400000">
              <a:off x="65640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64" name="Google Shape;864;g5c17d38b96_1_1029"/>
            <p:cNvSpPr/>
            <p:nvPr/>
          </p:nvSpPr>
          <p:spPr>
            <a:xfrm rot="-5400000">
              <a:off x="83547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65" name="Google Shape;865;g5c17d38b96_1_1029"/>
            <p:cNvSpPr/>
            <p:nvPr/>
          </p:nvSpPr>
          <p:spPr>
            <a:xfrm rot="-5400000">
              <a:off x="83547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66" name="Google Shape;866;g5c17d38b96_1_1029"/>
            <p:cNvSpPr/>
            <p:nvPr/>
          </p:nvSpPr>
          <p:spPr>
            <a:xfrm rot="-5400000">
              <a:off x="29826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67" name="Google Shape;867;g5c17d38b96_1_1029"/>
            <p:cNvSpPr/>
            <p:nvPr/>
          </p:nvSpPr>
          <p:spPr>
            <a:xfrm rot="-5400000">
              <a:off x="29826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68" name="Google Shape;868;g5c17d38b96_1_1029"/>
            <p:cNvSpPr/>
            <p:nvPr/>
          </p:nvSpPr>
          <p:spPr>
            <a:xfrm rot="-5400000">
              <a:off x="47733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69" name="Google Shape;869;g5c17d38b96_1_1029"/>
            <p:cNvSpPr/>
            <p:nvPr/>
          </p:nvSpPr>
          <p:spPr>
            <a:xfrm rot="-5400000">
              <a:off x="65640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70" name="Google Shape;870;g5c17d38b96_1_1029"/>
            <p:cNvSpPr/>
            <p:nvPr/>
          </p:nvSpPr>
          <p:spPr>
            <a:xfrm rot="-5400000">
              <a:off x="65640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71" name="Google Shape;871;g5c17d38b96_1_1029"/>
            <p:cNvSpPr/>
            <p:nvPr/>
          </p:nvSpPr>
          <p:spPr>
            <a:xfrm rot="-5400000">
              <a:off x="83547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72" name="Google Shape;872;g5c17d38b96_1_1029"/>
            <p:cNvSpPr/>
            <p:nvPr/>
          </p:nvSpPr>
          <p:spPr>
            <a:xfrm rot="-5400000">
              <a:off x="83547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73" name="Google Shape;873;g5c17d38b96_1_1029"/>
            <p:cNvSpPr/>
            <p:nvPr/>
          </p:nvSpPr>
          <p:spPr>
            <a:xfrm rot="-5400000">
              <a:off x="18875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74" name="Google Shape;874;g5c17d38b96_1_1029"/>
            <p:cNvSpPr/>
            <p:nvPr/>
          </p:nvSpPr>
          <p:spPr>
            <a:xfrm rot="-5400000">
              <a:off x="1887508"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75" name="Google Shape;875;g5c17d38b96_1_1029"/>
            <p:cNvSpPr/>
            <p:nvPr/>
          </p:nvSpPr>
          <p:spPr>
            <a:xfrm rot="-5400000">
              <a:off x="40432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76" name="Google Shape;876;g5c17d38b96_1_1029"/>
            <p:cNvSpPr/>
            <p:nvPr/>
          </p:nvSpPr>
          <p:spPr>
            <a:xfrm rot="-5400000">
              <a:off x="58339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77" name="Google Shape;877;g5c17d38b96_1_1029"/>
            <p:cNvSpPr/>
            <p:nvPr/>
          </p:nvSpPr>
          <p:spPr>
            <a:xfrm rot="-5400000">
              <a:off x="76246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78" name="Google Shape;878;g5c17d38b96_1_1029"/>
            <p:cNvSpPr/>
            <p:nvPr/>
          </p:nvSpPr>
          <p:spPr>
            <a:xfrm rot="-5400000">
              <a:off x="36782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79" name="Google Shape;879;g5c17d38b96_1_1029"/>
            <p:cNvSpPr/>
            <p:nvPr/>
          </p:nvSpPr>
          <p:spPr>
            <a:xfrm rot="-5400000">
              <a:off x="36782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80" name="Google Shape;880;g5c17d38b96_1_1029"/>
            <p:cNvSpPr/>
            <p:nvPr/>
          </p:nvSpPr>
          <p:spPr>
            <a:xfrm rot="-5400000">
              <a:off x="79897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81" name="Google Shape;881;g5c17d38b96_1_1029"/>
            <p:cNvSpPr/>
            <p:nvPr/>
          </p:nvSpPr>
          <p:spPr>
            <a:xfrm rot="-5400000">
              <a:off x="22525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82" name="Google Shape;882;g5c17d38b96_1_1029"/>
            <p:cNvSpPr/>
            <p:nvPr/>
          </p:nvSpPr>
          <p:spPr>
            <a:xfrm rot="-5400000">
              <a:off x="47733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83" name="Google Shape;883;g5c17d38b96_1_1029"/>
            <p:cNvSpPr/>
            <p:nvPr/>
          </p:nvSpPr>
          <p:spPr>
            <a:xfrm rot="-5400000">
              <a:off x="61990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84" name="Google Shape;884;g5c17d38b96_1_1029"/>
            <p:cNvSpPr/>
            <p:nvPr/>
          </p:nvSpPr>
          <p:spPr>
            <a:xfrm rot="-5400000">
              <a:off x="18875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85" name="Google Shape;885;g5c17d38b96_1_1029"/>
            <p:cNvSpPr/>
            <p:nvPr/>
          </p:nvSpPr>
          <p:spPr>
            <a:xfrm rot="-5400000">
              <a:off x="22525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86" name="Google Shape;886;g5c17d38b96_1_1029"/>
            <p:cNvSpPr/>
            <p:nvPr/>
          </p:nvSpPr>
          <p:spPr>
            <a:xfrm rot="-5400000">
              <a:off x="40432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87" name="Google Shape;887;g5c17d38b96_1_1029"/>
            <p:cNvSpPr/>
            <p:nvPr/>
          </p:nvSpPr>
          <p:spPr>
            <a:xfrm rot="-5400000">
              <a:off x="76246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88" name="Google Shape;888;g5c17d38b96_1_1029"/>
            <p:cNvSpPr/>
            <p:nvPr/>
          </p:nvSpPr>
          <p:spPr>
            <a:xfrm rot="-5400000">
              <a:off x="72596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89" name="Google Shape;889;g5c17d38b96_1_1029"/>
            <p:cNvSpPr/>
            <p:nvPr/>
          </p:nvSpPr>
          <p:spPr>
            <a:xfrm rot="-5400000">
              <a:off x="44083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90" name="Google Shape;890;g5c17d38b96_1_1029"/>
            <p:cNvSpPr/>
            <p:nvPr/>
          </p:nvSpPr>
          <p:spPr>
            <a:xfrm rot="-5400000">
              <a:off x="61990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91" name="Google Shape;891;g5c17d38b96_1_1029"/>
            <p:cNvSpPr/>
            <p:nvPr/>
          </p:nvSpPr>
          <p:spPr>
            <a:xfrm rot="-5400000">
              <a:off x="79897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92" name="Google Shape;892;g5c17d38b96_1_1029"/>
            <p:cNvSpPr/>
            <p:nvPr/>
          </p:nvSpPr>
          <p:spPr>
            <a:xfrm rot="-5400000">
              <a:off x="26176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93" name="Google Shape;893;g5c17d38b96_1_1029"/>
            <p:cNvSpPr/>
            <p:nvPr/>
          </p:nvSpPr>
          <p:spPr>
            <a:xfrm rot="-5400000">
              <a:off x="44083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94" name="Google Shape;894;g5c17d38b96_1_1029"/>
            <p:cNvSpPr/>
            <p:nvPr/>
          </p:nvSpPr>
          <p:spPr>
            <a:xfrm rot="-5400000">
              <a:off x="61990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95" name="Google Shape;895;g5c17d38b96_1_1029"/>
            <p:cNvSpPr/>
            <p:nvPr/>
          </p:nvSpPr>
          <p:spPr>
            <a:xfrm rot="-5400000">
              <a:off x="61990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96" name="Google Shape;896;g5c17d38b96_1_1029"/>
            <p:cNvSpPr/>
            <p:nvPr/>
          </p:nvSpPr>
          <p:spPr>
            <a:xfrm rot="-5400000">
              <a:off x="79897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97" name="Google Shape;897;g5c17d38b96_1_1029"/>
            <p:cNvSpPr/>
            <p:nvPr/>
          </p:nvSpPr>
          <p:spPr>
            <a:xfrm rot="-5400000">
              <a:off x="79897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98" name="Google Shape;898;g5c17d38b96_1_1029"/>
            <p:cNvSpPr/>
            <p:nvPr/>
          </p:nvSpPr>
          <p:spPr>
            <a:xfrm rot="-5400000">
              <a:off x="29826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899" name="Google Shape;899;g5c17d38b96_1_1029"/>
            <p:cNvSpPr/>
            <p:nvPr/>
          </p:nvSpPr>
          <p:spPr>
            <a:xfrm rot="-5400000">
              <a:off x="26176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00" name="Google Shape;900;g5c17d38b96_1_1029"/>
            <p:cNvSpPr/>
            <p:nvPr/>
          </p:nvSpPr>
          <p:spPr>
            <a:xfrm rot="-5400000">
              <a:off x="44083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01" name="Google Shape;901;g5c17d38b96_1_1029"/>
            <p:cNvSpPr/>
            <p:nvPr/>
          </p:nvSpPr>
          <p:spPr>
            <a:xfrm rot="-5400000">
              <a:off x="47733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02" name="Google Shape;902;g5c17d38b96_1_1029"/>
            <p:cNvSpPr/>
            <p:nvPr/>
          </p:nvSpPr>
          <p:spPr>
            <a:xfrm rot="-5400000">
              <a:off x="36782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03" name="Google Shape;903;g5c17d38b96_1_1029"/>
            <p:cNvSpPr/>
            <p:nvPr/>
          </p:nvSpPr>
          <p:spPr>
            <a:xfrm rot="-5400000">
              <a:off x="79897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04" name="Google Shape;904;g5c17d38b96_1_1029"/>
            <p:cNvSpPr/>
            <p:nvPr/>
          </p:nvSpPr>
          <p:spPr>
            <a:xfrm rot="-5400000">
              <a:off x="72596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05" name="Google Shape;905;g5c17d38b96_1_1029"/>
            <p:cNvSpPr/>
            <p:nvPr/>
          </p:nvSpPr>
          <p:spPr>
            <a:xfrm rot="-5400000">
              <a:off x="29826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06" name="Google Shape;906;g5c17d38b96_1_1029"/>
            <p:cNvSpPr/>
            <p:nvPr/>
          </p:nvSpPr>
          <p:spPr>
            <a:xfrm rot="-5400000">
              <a:off x="26176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07" name="Google Shape;907;g5c17d38b96_1_1029"/>
            <p:cNvSpPr/>
            <p:nvPr/>
          </p:nvSpPr>
          <p:spPr>
            <a:xfrm rot="-5400000">
              <a:off x="54689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08" name="Google Shape;908;g5c17d38b96_1_1029"/>
            <p:cNvSpPr/>
            <p:nvPr/>
          </p:nvSpPr>
          <p:spPr>
            <a:xfrm rot="-5400000">
              <a:off x="65640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09" name="Google Shape;909;g5c17d38b96_1_1029"/>
            <p:cNvSpPr/>
            <p:nvPr/>
          </p:nvSpPr>
          <p:spPr>
            <a:xfrm rot="-5400000">
              <a:off x="83547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10" name="Google Shape;910;g5c17d38b96_1_1029"/>
            <p:cNvSpPr/>
            <p:nvPr/>
          </p:nvSpPr>
          <p:spPr>
            <a:xfrm rot="-5400000">
              <a:off x="76246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11" name="Google Shape;911;g5c17d38b96_1_1029"/>
            <p:cNvSpPr/>
            <p:nvPr/>
          </p:nvSpPr>
          <p:spPr>
            <a:xfrm rot="-5400000">
              <a:off x="26176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12" name="Google Shape;912;g5c17d38b96_1_1029"/>
            <p:cNvSpPr/>
            <p:nvPr/>
          </p:nvSpPr>
          <p:spPr>
            <a:xfrm rot="-5400000">
              <a:off x="65640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13" name="Google Shape;913;g5c17d38b96_1_1029"/>
            <p:cNvSpPr/>
            <p:nvPr/>
          </p:nvSpPr>
          <p:spPr>
            <a:xfrm rot="-5400000">
              <a:off x="72596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14" name="Google Shape;914;g5c17d38b96_1_1029"/>
            <p:cNvSpPr/>
            <p:nvPr/>
          </p:nvSpPr>
          <p:spPr>
            <a:xfrm rot="-5400000">
              <a:off x="47733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15" name="Google Shape;915;g5c17d38b96_1_1029"/>
            <p:cNvSpPr/>
            <p:nvPr/>
          </p:nvSpPr>
          <p:spPr>
            <a:xfrm rot="-5400000">
              <a:off x="72596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sp>
        <p:nvSpPr>
          <p:cNvPr id="916" name="Google Shape;916;g5c17d38b96_1_1029"/>
          <p:cNvSpPr txBox="1"/>
          <p:nvPr/>
        </p:nvSpPr>
        <p:spPr>
          <a:xfrm>
            <a:off x="1537073" y="11656442"/>
            <a:ext cx="7318200" cy="16449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363434"/>
              </a:buClr>
              <a:buSzPts val="3600"/>
              <a:buFont typeface="Arial"/>
              <a:buNone/>
            </a:pPr>
            <a:r>
              <a:rPr lang="en-US" sz="3600" b="0" i="0" u="none" strike="noStrike" cap="none">
                <a:solidFill>
                  <a:srgbClr val="363434"/>
                </a:solidFill>
                <a:latin typeface="Arial"/>
                <a:ea typeface="Arial"/>
                <a:cs typeface="Arial"/>
                <a:sym typeface="Arial"/>
              </a:rPr>
              <a:t>Namespace = Application Team X</a:t>
            </a:r>
            <a:endParaRPr sz="3600" b="0" i="0" u="none" strike="noStrike" cap="none">
              <a:solidFill>
                <a:srgbClr val="071328"/>
              </a:solidFill>
              <a:latin typeface="Arial"/>
              <a:ea typeface="Arial"/>
              <a:cs typeface="Arial"/>
              <a:sym typeface="Arial"/>
            </a:endParaRPr>
          </a:p>
        </p:txBody>
      </p:sp>
      <p:grpSp>
        <p:nvGrpSpPr>
          <p:cNvPr id="917" name="Google Shape;917;g5c17d38b96_1_1029"/>
          <p:cNvGrpSpPr/>
          <p:nvPr/>
        </p:nvGrpSpPr>
        <p:grpSpPr>
          <a:xfrm>
            <a:off x="1882959" y="3848384"/>
            <a:ext cx="16761153" cy="7036879"/>
            <a:chOff x="1500571" y="3847875"/>
            <a:chExt cx="16762829" cy="7037583"/>
          </a:xfrm>
        </p:grpSpPr>
        <p:sp>
          <p:nvSpPr>
            <p:cNvPr id="918" name="Google Shape;918;g5c17d38b96_1_1029"/>
            <p:cNvSpPr/>
            <p:nvPr/>
          </p:nvSpPr>
          <p:spPr>
            <a:xfrm rot="-5400000">
              <a:off x="4390766" y="10668408"/>
              <a:ext cx="212700" cy="221400"/>
            </a:xfrm>
            <a:prstGeom prst="rect">
              <a:avLst/>
            </a:prstGeom>
            <a:solidFill>
              <a:srgbClr val="0BC2D7"/>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919" name="Google Shape;919;g5c17d38b96_1_1029"/>
            <p:cNvSpPr/>
            <p:nvPr/>
          </p:nvSpPr>
          <p:spPr>
            <a:xfrm rot="-5400000">
              <a:off x="6181466" y="9959491"/>
              <a:ext cx="212700" cy="221400"/>
            </a:xfrm>
            <a:prstGeom prst="rect">
              <a:avLst/>
            </a:prstGeom>
            <a:solidFill>
              <a:srgbClr val="0BC2D7"/>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920" name="Google Shape;920;g5c17d38b96_1_1029"/>
            <p:cNvSpPr/>
            <p:nvPr/>
          </p:nvSpPr>
          <p:spPr>
            <a:xfrm rot="-5400000">
              <a:off x="4390766" y="8025916"/>
              <a:ext cx="212700" cy="221400"/>
            </a:xfrm>
            <a:prstGeom prst="rect">
              <a:avLst/>
            </a:prstGeom>
            <a:solidFill>
              <a:srgbClr val="0BC2D7"/>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921" name="Google Shape;921;g5c17d38b96_1_1029"/>
            <p:cNvSpPr/>
            <p:nvPr/>
          </p:nvSpPr>
          <p:spPr>
            <a:xfrm rot="-5400000">
              <a:off x="4390766" y="10313949"/>
              <a:ext cx="212700" cy="221400"/>
            </a:xfrm>
            <a:prstGeom prst="rect">
              <a:avLst/>
            </a:prstGeom>
            <a:solidFill>
              <a:srgbClr val="0BC2D7"/>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922" name="Google Shape;922;g5c17d38b96_1_1029"/>
            <p:cNvSpPr/>
            <p:nvPr/>
          </p:nvSpPr>
          <p:spPr>
            <a:xfrm rot="-5400000">
              <a:off x="7972166" y="8025916"/>
              <a:ext cx="212700" cy="221400"/>
            </a:xfrm>
            <a:prstGeom prst="rect">
              <a:avLst/>
            </a:prstGeom>
            <a:solidFill>
              <a:srgbClr val="0BC2D7"/>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923" name="Google Shape;923;g5c17d38b96_1_1029"/>
            <p:cNvSpPr/>
            <p:nvPr/>
          </p:nvSpPr>
          <p:spPr>
            <a:xfrm rot="-5400000">
              <a:off x="1504921" y="4167003"/>
              <a:ext cx="212700" cy="221400"/>
            </a:xfrm>
            <a:prstGeom prst="rect">
              <a:avLst/>
            </a:prstGeom>
            <a:solidFill>
              <a:srgbClr val="0BC2D7"/>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924" name="Google Shape;924;g5c17d38b96_1_1029"/>
            <p:cNvSpPr/>
            <p:nvPr/>
          </p:nvSpPr>
          <p:spPr>
            <a:xfrm rot="-5400000">
              <a:off x="4025717" y="4167003"/>
              <a:ext cx="212700" cy="221400"/>
            </a:xfrm>
            <a:prstGeom prst="rect">
              <a:avLst/>
            </a:prstGeom>
            <a:solidFill>
              <a:srgbClr val="0BC2D7"/>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925" name="Google Shape;925;g5c17d38b96_1_1029"/>
            <p:cNvSpPr/>
            <p:nvPr/>
          </p:nvSpPr>
          <p:spPr>
            <a:xfrm rot="-5400000">
              <a:off x="2600066" y="6455037"/>
              <a:ext cx="212700" cy="221400"/>
            </a:xfrm>
            <a:prstGeom prst="rect">
              <a:avLst/>
            </a:prstGeom>
            <a:solidFill>
              <a:srgbClr val="0BC2D7"/>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926" name="Google Shape;926;g5c17d38b96_1_1029"/>
            <p:cNvSpPr/>
            <p:nvPr/>
          </p:nvSpPr>
          <p:spPr>
            <a:xfrm rot="-5400000">
              <a:off x="6181466" y="6100578"/>
              <a:ext cx="212700" cy="221400"/>
            </a:xfrm>
            <a:prstGeom prst="rect">
              <a:avLst/>
            </a:prstGeom>
            <a:solidFill>
              <a:srgbClr val="0BC2D7"/>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927" name="Google Shape;927;g5c17d38b96_1_1029"/>
            <p:cNvSpPr/>
            <p:nvPr/>
          </p:nvSpPr>
          <p:spPr>
            <a:xfrm rot="-5400000">
              <a:off x="1869969" y="4521462"/>
              <a:ext cx="212700" cy="221400"/>
            </a:xfrm>
            <a:prstGeom prst="rect">
              <a:avLst/>
            </a:prstGeom>
            <a:solidFill>
              <a:srgbClr val="0BC2D7"/>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928" name="Google Shape;928;g5c17d38b96_1_1029"/>
            <p:cNvSpPr/>
            <p:nvPr/>
          </p:nvSpPr>
          <p:spPr>
            <a:xfrm rot="-5400000">
              <a:off x="4025717" y="6100578"/>
              <a:ext cx="212700" cy="221400"/>
            </a:xfrm>
            <a:prstGeom prst="rect">
              <a:avLst/>
            </a:prstGeom>
            <a:solidFill>
              <a:srgbClr val="0BC2D7"/>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pic>
          <p:nvPicPr>
            <p:cNvPr id="929" name="Google Shape;929;g5c17d38b96_1_1029"/>
            <p:cNvPicPr preferRelativeResize="0"/>
            <p:nvPr/>
          </p:nvPicPr>
          <p:blipFill rotWithShape="1">
            <a:blip r:embed="rId3">
              <a:alphaModFix/>
            </a:blip>
            <a:srcRect/>
            <a:stretch/>
          </p:blipFill>
          <p:spPr>
            <a:xfrm>
              <a:off x="14873775" y="3847875"/>
              <a:ext cx="3083100" cy="2940146"/>
            </a:xfrm>
            <a:prstGeom prst="rect">
              <a:avLst/>
            </a:prstGeom>
            <a:noFill/>
            <a:ln>
              <a:noFill/>
            </a:ln>
          </p:spPr>
        </p:pic>
        <p:sp>
          <p:nvSpPr>
            <p:cNvPr id="930" name="Google Shape;930;g5c17d38b96_1_1029"/>
            <p:cNvSpPr txBox="1"/>
            <p:nvPr/>
          </p:nvSpPr>
          <p:spPr>
            <a:xfrm>
              <a:off x="14591400" y="6856125"/>
              <a:ext cx="3672000" cy="17601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363434"/>
                </a:buClr>
                <a:buSzPts val="3600"/>
                <a:buFont typeface="Arial"/>
                <a:buNone/>
              </a:pPr>
              <a:r>
                <a:rPr lang="en-US" sz="3600" b="0" i="0" u="none" strike="noStrike" cap="none">
                  <a:solidFill>
                    <a:srgbClr val="363434"/>
                  </a:solidFill>
                  <a:latin typeface="Arial"/>
                  <a:ea typeface="Arial"/>
                  <a:cs typeface="Arial"/>
                  <a:sym typeface="Arial"/>
                </a:rPr>
                <a:t>Application </a:t>
              </a:r>
              <a:br>
                <a:rPr lang="en-US" sz="3600" b="0" i="0" u="none" strike="noStrike" cap="none">
                  <a:solidFill>
                    <a:srgbClr val="363434"/>
                  </a:solidFill>
                  <a:latin typeface="Arial"/>
                  <a:ea typeface="Arial"/>
                  <a:cs typeface="Arial"/>
                  <a:sym typeface="Arial"/>
                </a:rPr>
              </a:br>
              <a:r>
                <a:rPr lang="en-US" sz="3600" b="0" i="0" u="none" strike="noStrike" cap="none">
                  <a:solidFill>
                    <a:srgbClr val="363434"/>
                  </a:solidFill>
                  <a:latin typeface="Arial"/>
                  <a:ea typeface="Arial"/>
                  <a:cs typeface="Arial"/>
                  <a:sym typeface="Arial"/>
                </a:rPr>
                <a:t>Team X</a:t>
              </a:r>
              <a:endParaRPr sz="3600" b="0" i="0" u="none" strike="noStrike" cap="none">
                <a:solidFill>
                  <a:srgbClr val="071328"/>
                </a:solidFill>
                <a:latin typeface="Arial"/>
                <a:ea typeface="Arial"/>
                <a:cs typeface="Arial"/>
                <a:sym typeface="Arial"/>
              </a:endParaRPr>
            </a:p>
          </p:txBody>
        </p:sp>
      </p:grpSp>
      <p:grpSp>
        <p:nvGrpSpPr>
          <p:cNvPr id="931" name="Google Shape;931;g5c17d38b96_1_1029"/>
          <p:cNvGrpSpPr/>
          <p:nvPr/>
        </p:nvGrpSpPr>
        <p:grpSpPr>
          <a:xfrm>
            <a:off x="9189215" y="3169665"/>
            <a:ext cx="6088156" cy="8748817"/>
            <a:chOff x="8932965" y="3169088"/>
            <a:chExt cx="6088765" cy="8749692"/>
          </a:xfrm>
        </p:grpSpPr>
        <p:sp>
          <p:nvSpPr>
            <p:cNvPr id="932" name="Google Shape;932;g5c17d38b96_1_1029"/>
            <p:cNvSpPr/>
            <p:nvPr/>
          </p:nvSpPr>
          <p:spPr>
            <a:xfrm>
              <a:off x="8952787" y="3933709"/>
              <a:ext cx="5581800" cy="7552500"/>
            </a:xfrm>
            <a:prstGeom prst="rect">
              <a:avLst/>
            </a:prstGeom>
            <a:solidFill>
              <a:srgbClr val="D9FCFB"/>
            </a:solidFill>
            <a:ln>
              <a:noFill/>
            </a:ln>
          </p:spPr>
          <p:txBody>
            <a:bodyPr spcFirstLastPara="1" wrap="square" lIns="91400" tIns="274275" rIns="91400" bIns="45675" anchor="t" anchorCtr="0">
              <a:noAutofit/>
            </a:bodyPr>
            <a:lstStyle/>
            <a:p>
              <a:pPr marL="7936" marR="0" lvl="0" indent="0" algn="l" rtl="0">
                <a:lnSpc>
                  <a:spcPct val="100000"/>
                </a:lnSpc>
                <a:spcBef>
                  <a:spcPts val="0"/>
                </a:spcBef>
                <a:spcAft>
                  <a:spcPts val="0"/>
                </a:spcAft>
                <a:buClr>
                  <a:srgbClr val="000000"/>
                </a:buClr>
                <a:buSzPts val="3000"/>
                <a:buFont typeface="Helvetica Neue"/>
                <a:buNone/>
              </a:pPr>
              <a:endParaRPr sz="3000" b="1" i="0" u="none" strike="noStrike" cap="none" baseline="30000">
                <a:solidFill>
                  <a:srgbClr val="09101F"/>
                </a:solidFill>
                <a:latin typeface="Calibri"/>
                <a:ea typeface="Calibri"/>
                <a:cs typeface="Calibri"/>
                <a:sym typeface="Calibri"/>
              </a:endParaRPr>
            </a:p>
          </p:txBody>
        </p:sp>
        <p:sp>
          <p:nvSpPr>
            <p:cNvPr id="933" name="Google Shape;933;g5c17d38b96_1_1029"/>
            <p:cNvSpPr/>
            <p:nvPr/>
          </p:nvSpPr>
          <p:spPr>
            <a:xfrm>
              <a:off x="8932965" y="4335749"/>
              <a:ext cx="5581800" cy="5497800"/>
            </a:xfrm>
            <a:prstGeom prst="rightArrow">
              <a:avLst>
                <a:gd name="adj1" fmla="val 59142"/>
                <a:gd name="adj2" fmla="val 50000"/>
              </a:avLst>
            </a:prstGeom>
            <a:solidFill>
              <a:srgbClr val="FFFFFF"/>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71328"/>
                </a:solidFill>
                <a:latin typeface="Arial"/>
                <a:ea typeface="Arial"/>
                <a:cs typeface="Arial"/>
                <a:sym typeface="Arial"/>
              </a:endParaRPr>
            </a:p>
          </p:txBody>
        </p:sp>
        <p:sp>
          <p:nvSpPr>
            <p:cNvPr id="934" name="Google Shape;934;g5c17d38b96_1_1029"/>
            <p:cNvSpPr/>
            <p:nvPr/>
          </p:nvSpPr>
          <p:spPr>
            <a:xfrm>
              <a:off x="9212362" y="8782552"/>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KUBERNETES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OPENSHIFT</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IKS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DOCKER </a:t>
              </a:r>
              <a:r>
                <a:rPr lang="en-US" sz="1800" b="0" i="0" u="none" strike="noStrike" cap="none">
                  <a:solidFill>
                    <a:schemeClr val="dk1"/>
                  </a:solidFill>
                  <a:latin typeface="Arial"/>
                  <a:ea typeface="Arial"/>
                  <a:cs typeface="Arial"/>
                  <a:sym typeface="Arial"/>
                </a:rPr>
                <a:t>EE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DC/OS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AKS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GKE </a:t>
              </a:r>
              <a:endParaRPr sz="1800" b="0" i="0" u="none" strike="noStrike" cap="none">
                <a:solidFill>
                  <a:srgbClr val="09101F"/>
                </a:solidFill>
                <a:latin typeface="Arial"/>
                <a:ea typeface="Arial"/>
                <a:cs typeface="Arial"/>
                <a:sym typeface="Arial"/>
              </a:endParaRPr>
            </a:p>
          </p:txBody>
        </p:sp>
        <p:pic>
          <p:nvPicPr>
            <p:cNvPr id="935" name="Google Shape;935;g5c17d38b96_1_1029"/>
            <p:cNvPicPr preferRelativeResize="0"/>
            <p:nvPr/>
          </p:nvPicPr>
          <p:blipFill rotWithShape="1">
            <a:blip r:embed="rId4">
              <a:alphaModFix/>
            </a:blip>
            <a:srcRect/>
            <a:stretch/>
          </p:blipFill>
          <p:spPr>
            <a:xfrm>
              <a:off x="11908060" y="5836706"/>
              <a:ext cx="1147552" cy="1042948"/>
            </a:xfrm>
            <a:prstGeom prst="rect">
              <a:avLst/>
            </a:prstGeom>
            <a:noFill/>
            <a:ln>
              <a:noFill/>
            </a:ln>
          </p:spPr>
        </p:pic>
        <p:pic>
          <p:nvPicPr>
            <p:cNvPr id="936" name="Google Shape;936;g5c17d38b96_1_1029"/>
            <p:cNvPicPr preferRelativeResize="0"/>
            <p:nvPr/>
          </p:nvPicPr>
          <p:blipFill rotWithShape="1">
            <a:blip r:embed="rId5">
              <a:alphaModFix/>
            </a:blip>
            <a:srcRect/>
            <a:stretch/>
          </p:blipFill>
          <p:spPr>
            <a:xfrm>
              <a:off x="10745484" y="5938738"/>
              <a:ext cx="864555" cy="838864"/>
            </a:xfrm>
            <a:prstGeom prst="rect">
              <a:avLst/>
            </a:prstGeom>
            <a:noFill/>
            <a:ln>
              <a:noFill/>
            </a:ln>
          </p:spPr>
        </p:pic>
        <p:pic>
          <p:nvPicPr>
            <p:cNvPr id="937" name="Google Shape;937;g5c17d38b96_1_1029"/>
            <p:cNvPicPr preferRelativeResize="0"/>
            <p:nvPr/>
          </p:nvPicPr>
          <p:blipFill rotWithShape="1">
            <a:blip r:embed="rId6">
              <a:alphaModFix/>
            </a:blip>
            <a:srcRect/>
            <a:stretch/>
          </p:blipFill>
          <p:spPr>
            <a:xfrm>
              <a:off x="11092329" y="7875896"/>
              <a:ext cx="1539933" cy="395239"/>
            </a:xfrm>
            <a:prstGeom prst="rect">
              <a:avLst/>
            </a:prstGeom>
            <a:noFill/>
            <a:ln>
              <a:noFill/>
            </a:ln>
          </p:spPr>
        </p:pic>
        <p:pic>
          <p:nvPicPr>
            <p:cNvPr id="938" name="Google Shape;938;g5c17d38b96_1_1029"/>
            <p:cNvPicPr preferRelativeResize="0"/>
            <p:nvPr/>
          </p:nvPicPr>
          <p:blipFill rotWithShape="1">
            <a:blip r:embed="rId7">
              <a:alphaModFix/>
            </a:blip>
            <a:srcRect/>
            <a:stretch/>
          </p:blipFill>
          <p:spPr>
            <a:xfrm>
              <a:off x="9186977" y="7729406"/>
              <a:ext cx="1441329" cy="541729"/>
            </a:xfrm>
            <a:prstGeom prst="rect">
              <a:avLst/>
            </a:prstGeom>
            <a:noFill/>
            <a:ln>
              <a:noFill/>
            </a:ln>
          </p:spPr>
        </p:pic>
        <p:pic>
          <p:nvPicPr>
            <p:cNvPr id="939" name="Google Shape;939;g5c17d38b96_1_1029"/>
            <p:cNvPicPr preferRelativeResize="0"/>
            <p:nvPr/>
          </p:nvPicPr>
          <p:blipFill rotWithShape="1">
            <a:blip r:embed="rId8">
              <a:alphaModFix/>
            </a:blip>
            <a:srcRect/>
            <a:stretch/>
          </p:blipFill>
          <p:spPr>
            <a:xfrm>
              <a:off x="9977386" y="7073456"/>
              <a:ext cx="2316138" cy="355141"/>
            </a:xfrm>
            <a:prstGeom prst="rect">
              <a:avLst/>
            </a:prstGeom>
            <a:noFill/>
            <a:ln>
              <a:noFill/>
            </a:ln>
          </p:spPr>
        </p:pic>
        <p:sp>
          <p:nvSpPr>
            <p:cNvPr id="940" name="Google Shape;940;g5c17d38b96_1_1029"/>
            <p:cNvSpPr/>
            <p:nvPr/>
          </p:nvSpPr>
          <p:spPr>
            <a:xfrm>
              <a:off x="8940800" y="3169088"/>
              <a:ext cx="5571000" cy="646200"/>
            </a:xfrm>
            <a:prstGeom prst="rect">
              <a:avLst/>
            </a:prstGeom>
            <a:noFill/>
            <a:ln>
              <a:noFill/>
            </a:ln>
          </p:spPr>
          <p:txBody>
            <a:bodyPr spcFirstLastPara="1" wrap="square" lIns="91425" tIns="45700" rIns="91425" bIns="45700" anchor="t" anchorCtr="0">
              <a:noAutofit/>
            </a:bodyPr>
            <a:lstStyle/>
            <a:p>
              <a:pPr marL="7936" marR="0" lvl="0" indent="0" algn="ctr" rtl="0">
                <a:lnSpc>
                  <a:spcPct val="100000"/>
                </a:lnSpc>
                <a:spcBef>
                  <a:spcPts val="0"/>
                </a:spcBef>
                <a:spcAft>
                  <a:spcPts val="0"/>
                </a:spcAft>
                <a:buClr>
                  <a:srgbClr val="09101F"/>
                </a:buClr>
                <a:buSzPts val="3600"/>
                <a:buFont typeface="Calibri"/>
                <a:buNone/>
              </a:pPr>
              <a:r>
                <a:rPr lang="en-US" sz="3600" b="1" i="0" u="none" strike="noStrike" cap="none">
                  <a:solidFill>
                    <a:srgbClr val="09101F"/>
                  </a:solidFill>
                  <a:latin typeface="Arial"/>
                  <a:ea typeface="Arial"/>
                  <a:cs typeface="Arial"/>
                  <a:sym typeface="Arial"/>
                </a:rPr>
                <a:t>ServiceVision</a:t>
              </a:r>
              <a:r>
                <a:rPr lang="en-US" sz="3600" b="0" i="0" u="none" strike="noStrike" cap="none" baseline="30000">
                  <a:solidFill>
                    <a:srgbClr val="09101F"/>
                  </a:solidFill>
                  <a:latin typeface="Arial"/>
                  <a:ea typeface="Arial"/>
                  <a:cs typeface="Arial"/>
                  <a:sym typeface="Arial"/>
                </a:rPr>
                <a:t>TM</a:t>
              </a:r>
              <a:endParaRPr sz="3600" b="1" i="0" u="none" strike="noStrike" cap="none" baseline="30000">
                <a:solidFill>
                  <a:srgbClr val="09101F"/>
                </a:solidFill>
                <a:latin typeface="Arial"/>
                <a:ea typeface="Arial"/>
                <a:cs typeface="Arial"/>
                <a:sym typeface="Arial"/>
              </a:endParaRPr>
            </a:p>
          </p:txBody>
        </p:sp>
        <p:sp>
          <p:nvSpPr>
            <p:cNvPr id="941" name="Google Shape;941;g5c17d38b96_1_1029"/>
            <p:cNvSpPr/>
            <p:nvPr/>
          </p:nvSpPr>
          <p:spPr>
            <a:xfrm>
              <a:off x="11938630" y="9053480"/>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AZURE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AWS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CUSTOM</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 AND MORE!</a:t>
              </a:r>
              <a:endParaRPr sz="1800" b="0" i="0" u="none" strike="noStrike" cap="none">
                <a:solidFill>
                  <a:srgbClr val="09101F"/>
                </a:solidFill>
                <a:latin typeface="Arial"/>
                <a:ea typeface="Arial"/>
                <a:cs typeface="Arial"/>
                <a:sym typeface="Arial"/>
              </a:endParaRPr>
            </a:p>
          </p:txBody>
        </p:sp>
      </p:grpSp>
      <p:pic>
        <p:nvPicPr>
          <p:cNvPr id="942" name="Google Shape;942;g5c17d38b96_1_1029"/>
          <p:cNvPicPr preferRelativeResize="0"/>
          <p:nvPr/>
        </p:nvPicPr>
        <p:blipFill rotWithShape="1">
          <a:blip r:embed="rId9">
            <a:alphaModFix/>
          </a:blip>
          <a:srcRect l="4020" t="8655" r="8574" b="15684"/>
          <a:stretch/>
        </p:blipFill>
        <p:spPr>
          <a:xfrm>
            <a:off x="9417826" y="6106735"/>
            <a:ext cx="1180275" cy="488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946"/>
        <p:cNvGrpSpPr/>
        <p:nvPr/>
      </p:nvGrpSpPr>
      <p:grpSpPr>
        <a:xfrm>
          <a:off x="0" y="0"/>
          <a:ext cx="0" cy="0"/>
          <a:chOff x="0" y="0"/>
          <a:chExt cx="0" cy="0"/>
        </a:xfrm>
      </p:grpSpPr>
      <p:sp>
        <p:nvSpPr>
          <p:cNvPr id="947" name="Google Shape;947;g5c17d38b96_1_1272"/>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SYSDIG SERVICEVISION™</a:t>
            </a:r>
            <a:endParaRPr/>
          </a:p>
        </p:txBody>
      </p:sp>
      <p:sp>
        <p:nvSpPr>
          <p:cNvPr id="948" name="Google Shape;948;g5c17d38b96_1_1272"/>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Making metrics relevant with context.</a:t>
            </a:r>
            <a:endParaRPr/>
          </a:p>
        </p:txBody>
      </p:sp>
      <p:grpSp>
        <p:nvGrpSpPr>
          <p:cNvPr id="949" name="Google Shape;949;g5c17d38b96_1_1272"/>
          <p:cNvGrpSpPr/>
          <p:nvPr/>
        </p:nvGrpSpPr>
        <p:grpSpPr>
          <a:xfrm>
            <a:off x="1672569" y="3934209"/>
            <a:ext cx="7046595" cy="7551832"/>
            <a:chOff x="1672737" y="3933709"/>
            <a:chExt cx="7047300" cy="7552587"/>
          </a:xfrm>
        </p:grpSpPr>
        <p:sp>
          <p:nvSpPr>
            <p:cNvPr id="950" name="Google Shape;950;g5c17d38b96_1_1272"/>
            <p:cNvSpPr/>
            <p:nvPr/>
          </p:nvSpPr>
          <p:spPr>
            <a:xfrm>
              <a:off x="16727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951" name="Google Shape;951;g5c17d38b96_1_1272"/>
            <p:cNvSpPr/>
            <p:nvPr/>
          </p:nvSpPr>
          <p:spPr>
            <a:xfrm>
              <a:off x="34634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952" name="Google Shape;952;g5c17d38b96_1_1272"/>
            <p:cNvSpPr/>
            <p:nvPr/>
          </p:nvSpPr>
          <p:spPr>
            <a:xfrm>
              <a:off x="52541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953" name="Google Shape;953;g5c17d38b96_1_1272"/>
            <p:cNvSpPr/>
            <p:nvPr/>
          </p:nvSpPr>
          <p:spPr>
            <a:xfrm>
              <a:off x="70448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954" name="Google Shape;954;g5c17d38b96_1_1272"/>
            <p:cNvSpPr/>
            <p:nvPr/>
          </p:nvSpPr>
          <p:spPr>
            <a:xfrm rot="-5400000">
              <a:off x="79897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55" name="Google Shape;955;g5c17d38b96_1_1272"/>
            <p:cNvSpPr/>
            <p:nvPr/>
          </p:nvSpPr>
          <p:spPr>
            <a:xfrm>
              <a:off x="16727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956" name="Google Shape;956;g5c17d38b96_1_1272"/>
            <p:cNvSpPr/>
            <p:nvPr/>
          </p:nvSpPr>
          <p:spPr>
            <a:xfrm>
              <a:off x="34634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957" name="Google Shape;957;g5c17d38b96_1_1272"/>
            <p:cNvSpPr/>
            <p:nvPr/>
          </p:nvSpPr>
          <p:spPr>
            <a:xfrm rot="-5400000">
              <a:off x="18875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58" name="Google Shape;958;g5c17d38b96_1_1272"/>
            <p:cNvSpPr/>
            <p:nvPr/>
          </p:nvSpPr>
          <p:spPr>
            <a:xfrm rot="-5400000">
              <a:off x="54689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59" name="Google Shape;959;g5c17d38b96_1_1272"/>
            <p:cNvSpPr/>
            <p:nvPr/>
          </p:nvSpPr>
          <p:spPr>
            <a:xfrm rot="-5400000">
              <a:off x="44083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60" name="Google Shape;960;g5c17d38b96_1_1272"/>
            <p:cNvSpPr/>
            <p:nvPr/>
          </p:nvSpPr>
          <p:spPr>
            <a:xfrm rot="-5400000">
              <a:off x="22525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61" name="Google Shape;961;g5c17d38b96_1_1272"/>
            <p:cNvSpPr/>
            <p:nvPr/>
          </p:nvSpPr>
          <p:spPr>
            <a:xfrm rot="-5400000">
              <a:off x="44083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62" name="Google Shape;962;g5c17d38b96_1_1272"/>
            <p:cNvSpPr/>
            <p:nvPr/>
          </p:nvSpPr>
          <p:spPr>
            <a:xfrm rot="-5400000">
              <a:off x="76246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63" name="Google Shape;963;g5c17d38b96_1_1272"/>
            <p:cNvSpPr/>
            <p:nvPr/>
          </p:nvSpPr>
          <p:spPr>
            <a:xfrm rot="-5400000">
              <a:off x="83547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64" name="Google Shape;964;g5c17d38b96_1_1272"/>
            <p:cNvSpPr/>
            <p:nvPr/>
          </p:nvSpPr>
          <p:spPr>
            <a:xfrm rot="-5400000">
              <a:off x="22525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65" name="Google Shape;965;g5c17d38b96_1_1272"/>
            <p:cNvSpPr/>
            <p:nvPr/>
          </p:nvSpPr>
          <p:spPr>
            <a:xfrm rot="-5400000">
              <a:off x="47733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66" name="Google Shape;966;g5c17d38b96_1_1272"/>
            <p:cNvSpPr/>
            <p:nvPr/>
          </p:nvSpPr>
          <p:spPr>
            <a:xfrm rot="-5400000">
              <a:off x="40432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67" name="Google Shape;967;g5c17d38b96_1_1272"/>
            <p:cNvSpPr/>
            <p:nvPr/>
          </p:nvSpPr>
          <p:spPr>
            <a:xfrm>
              <a:off x="52541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968" name="Google Shape;968;g5c17d38b96_1_1272"/>
            <p:cNvSpPr/>
            <p:nvPr/>
          </p:nvSpPr>
          <p:spPr>
            <a:xfrm rot="-5400000">
              <a:off x="26176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69" name="Google Shape;969;g5c17d38b96_1_1272"/>
            <p:cNvSpPr/>
            <p:nvPr/>
          </p:nvSpPr>
          <p:spPr>
            <a:xfrm rot="-5400000">
              <a:off x="61990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70" name="Google Shape;970;g5c17d38b96_1_1272"/>
            <p:cNvSpPr/>
            <p:nvPr/>
          </p:nvSpPr>
          <p:spPr>
            <a:xfrm rot="-5400000">
              <a:off x="58339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71" name="Google Shape;971;g5c17d38b96_1_1272"/>
            <p:cNvSpPr/>
            <p:nvPr/>
          </p:nvSpPr>
          <p:spPr>
            <a:xfrm rot="-5400000">
              <a:off x="18875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72" name="Google Shape;972;g5c17d38b96_1_1272"/>
            <p:cNvSpPr/>
            <p:nvPr/>
          </p:nvSpPr>
          <p:spPr>
            <a:xfrm rot="-5400000">
              <a:off x="58339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73" name="Google Shape;973;g5c17d38b96_1_1272"/>
            <p:cNvSpPr/>
            <p:nvPr/>
          </p:nvSpPr>
          <p:spPr>
            <a:xfrm rot="-5400000">
              <a:off x="58339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74" name="Google Shape;974;g5c17d38b96_1_1272"/>
            <p:cNvSpPr/>
            <p:nvPr/>
          </p:nvSpPr>
          <p:spPr>
            <a:xfrm>
              <a:off x="70448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975" name="Google Shape;975;g5c17d38b96_1_1272"/>
            <p:cNvSpPr/>
            <p:nvPr/>
          </p:nvSpPr>
          <p:spPr>
            <a:xfrm rot="-5400000">
              <a:off x="22525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76" name="Google Shape;976;g5c17d38b96_1_1272"/>
            <p:cNvSpPr/>
            <p:nvPr/>
          </p:nvSpPr>
          <p:spPr>
            <a:xfrm rot="-5400000">
              <a:off x="58339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77" name="Google Shape;977;g5c17d38b96_1_1272"/>
            <p:cNvSpPr/>
            <p:nvPr/>
          </p:nvSpPr>
          <p:spPr>
            <a:xfrm rot="-5400000">
              <a:off x="26176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78" name="Google Shape;978;g5c17d38b96_1_1272"/>
            <p:cNvSpPr/>
            <p:nvPr/>
          </p:nvSpPr>
          <p:spPr>
            <a:xfrm rot="-5400000">
              <a:off x="44083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79" name="Google Shape;979;g5c17d38b96_1_1272"/>
            <p:cNvSpPr/>
            <p:nvPr/>
          </p:nvSpPr>
          <p:spPr>
            <a:xfrm rot="-5400000">
              <a:off x="61990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80" name="Google Shape;980;g5c17d38b96_1_1272"/>
            <p:cNvSpPr/>
            <p:nvPr/>
          </p:nvSpPr>
          <p:spPr>
            <a:xfrm rot="-5400000">
              <a:off x="54689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81" name="Google Shape;981;g5c17d38b96_1_1272"/>
            <p:cNvSpPr/>
            <p:nvPr/>
          </p:nvSpPr>
          <p:spPr>
            <a:xfrm rot="-5400000">
              <a:off x="72596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82" name="Google Shape;982;g5c17d38b96_1_1272"/>
            <p:cNvSpPr/>
            <p:nvPr/>
          </p:nvSpPr>
          <p:spPr>
            <a:xfrm rot="-5400000">
              <a:off x="29826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83" name="Google Shape;983;g5c17d38b96_1_1272"/>
            <p:cNvSpPr/>
            <p:nvPr/>
          </p:nvSpPr>
          <p:spPr>
            <a:xfrm rot="-5400000">
              <a:off x="29826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84" name="Google Shape;984;g5c17d38b96_1_1272"/>
            <p:cNvSpPr/>
            <p:nvPr/>
          </p:nvSpPr>
          <p:spPr>
            <a:xfrm rot="-5400000">
              <a:off x="47733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85" name="Google Shape;985;g5c17d38b96_1_1272"/>
            <p:cNvSpPr/>
            <p:nvPr/>
          </p:nvSpPr>
          <p:spPr>
            <a:xfrm rot="-5400000">
              <a:off x="65640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86" name="Google Shape;986;g5c17d38b96_1_1272"/>
            <p:cNvSpPr/>
            <p:nvPr/>
          </p:nvSpPr>
          <p:spPr>
            <a:xfrm rot="-5400000">
              <a:off x="65640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87" name="Google Shape;987;g5c17d38b96_1_1272"/>
            <p:cNvSpPr/>
            <p:nvPr/>
          </p:nvSpPr>
          <p:spPr>
            <a:xfrm rot="-5400000">
              <a:off x="83547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88" name="Google Shape;988;g5c17d38b96_1_1272"/>
            <p:cNvSpPr/>
            <p:nvPr/>
          </p:nvSpPr>
          <p:spPr>
            <a:xfrm rot="-5400000">
              <a:off x="83547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89" name="Google Shape;989;g5c17d38b96_1_1272"/>
            <p:cNvSpPr/>
            <p:nvPr/>
          </p:nvSpPr>
          <p:spPr>
            <a:xfrm rot="-5400000">
              <a:off x="29826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90" name="Google Shape;990;g5c17d38b96_1_1272"/>
            <p:cNvSpPr/>
            <p:nvPr/>
          </p:nvSpPr>
          <p:spPr>
            <a:xfrm rot="-5400000">
              <a:off x="29826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91" name="Google Shape;991;g5c17d38b96_1_1272"/>
            <p:cNvSpPr/>
            <p:nvPr/>
          </p:nvSpPr>
          <p:spPr>
            <a:xfrm rot="-5400000">
              <a:off x="47733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92" name="Google Shape;992;g5c17d38b96_1_1272"/>
            <p:cNvSpPr/>
            <p:nvPr/>
          </p:nvSpPr>
          <p:spPr>
            <a:xfrm rot="-5400000">
              <a:off x="65640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93" name="Google Shape;993;g5c17d38b96_1_1272"/>
            <p:cNvSpPr/>
            <p:nvPr/>
          </p:nvSpPr>
          <p:spPr>
            <a:xfrm rot="-5400000">
              <a:off x="65640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94" name="Google Shape;994;g5c17d38b96_1_1272"/>
            <p:cNvSpPr/>
            <p:nvPr/>
          </p:nvSpPr>
          <p:spPr>
            <a:xfrm rot="-5400000">
              <a:off x="83547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95" name="Google Shape;995;g5c17d38b96_1_1272"/>
            <p:cNvSpPr/>
            <p:nvPr/>
          </p:nvSpPr>
          <p:spPr>
            <a:xfrm rot="-5400000">
              <a:off x="83547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96" name="Google Shape;996;g5c17d38b96_1_1272"/>
            <p:cNvSpPr/>
            <p:nvPr/>
          </p:nvSpPr>
          <p:spPr>
            <a:xfrm rot="-5400000">
              <a:off x="18875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97" name="Google Shape;997;g5c17d38b96_1_1272"/>
            <p:cNvSpPr/>
            <p:nvPr/>
          </p:nvSpPr>
          <p:spPr>
            <a:xfrm rot="-5400000">
              <a:off x="1887508"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98" name="Google Shape;998;g5c17d38b96_1_1272"/>
            <p:cNvSpPr/>
            <p:nvPr/>
          </p:nvSpPr>
          <p:spPr>
            <a:xfrm rot="-5400000">
              <a:off x="40432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999" name="Google Shape;999;g5c17d38b96_1_1272"/>
            <p:cNvSpPr/>
            <p:nvPr/>
          </p:nvSpPr>
          <p:spPr>
            <a:xfrm rot="-5400000">
              <a:off x="58339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00" name="Google Shape;1000;g5c17d38b96_1_1272"/>
            <p:cNvSpPr/>
            <p:nvPr/>
          </p:nvSpPr>
          <p:spPr>
            <a:xfrm rot="-5400000">
              <a:off x="76246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01" name="Google Shape;1001;g5c17d38b96_1_1272"/>
            <p:cNvSpPr/>
            <p:nvPr/>
          </p:nvSpPr>
          <p:spPr>
            <a:xfrm rot="-5400000">
              <a:off x="36782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02" name="Google Shape;1002;g5c17d38b96_1_1272"/>
            <p:cNvSpPr/>
            <p:nvPr/>
          </p:nvSpPr>
          <p:spPr>
            <a:xfrm rot="-5400000">
              <a:off x="36782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03" name="Google Shape;1003;g5c17d38b96_1_1272"/>
            <p:cNvSpPr/>
            <p:nvPr/>
          </p:nvSpPr>
          <p:spPr>
            <a:xfrm rot="-5400000">
              <a:off x="79897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04" name="Google Shape;1004;g5c17d38b96_1_1272"/>
            <p:cNvSpPr/>
            <p:nvPr/>
          </p:nvSpPr>
          <p:spPr>
            <a:xfrm rot="-5400000">
              <a:off x="22525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05" name="Google Shape;1005;g5c17d38b96_1_1272"/>
            <p:cNvSpPr/>
            <p:nvPr/>
          </p:nvSpPr>
          <p:spPr>
            <a:xfrm rot="-5400000">
              <a:off x="47733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06" name="Google Shape;1006;g5c17d38b96_1_1272"/>
            <p:cNvSpPr/>
            <p:nvPr/>
          </p:nvSpPr>
          <p:spPr>
            <a:xfrm rot="-5400000">
              <a:off x="61990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07" name="Google Shape;1007;g5c17d38b96_1_1272"/>
            <p:cNvSpPr/>
            <p:nvPr/>
          </p:nvSpPr>
          <p:spPr>
            <a:xfrm rot="-5400000">
              <a:off x="18875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08" name="Google Shape;1008;g5c17d38b96_1_1272"/>
            <p:cNvSpPr/>
            <p:nvPr/>
          </p:nvSpPr>
          <p:spPr>
            <a:xfrm rot="-5400000">
              <a:off x="22525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09" name="Google Shape;1009;g5c17d38b96_1_1272"/>
            <p:cNvSpPr/>
            <p:nvPr/>
          </p:nvSpPr>
          <p:spPr>
            <a:xfrm rot="-5400000">
              <a:off x="40432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10" name="Google Shape;1010;g5c17d38b96_1_1272"/>
            <p:cNvSpPr/>
            <p:nvPr/>
          </p:nvSpPr>
          <p:spPr>
            <a:xfrm rot="-5400000">
              <a:off x="76246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11" name="Google Shape;1011;g5c17d38b96_1_1272"/>
            <p:cNvSpPr/>
            <p:nvPr/>
          </p:nvSpPr>
          <p:spPr>
            <a:xfrm rot="-5400000">
              <a:off x="72596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12" name="Google Shape;1012;g5c17d38b96_1_1272"/>
            <p:cNvSpPr/>
            <p:nvPr/>
          </p:nvSpPr>
          <p:spPr>
            <a:xfrm rot="-5400000">
              <a:off x="44083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13" name="Google Shape;1013;g5c17d38b96_1_1272"/>
            <p:cNvSpPr/>
            <p:nvPr/>
          </p:nvSpPr>
          <p:spPr>
            <a:xfrm rot="-5400000">
              <a:off x="61990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14" name="Google Shape;1014;g5c17d38b96_1_1272"/>
            <p:cNvSpPr/>
            <p:nvPr/>
          </p:nvSpPr>
          <p:spPr>
            <a:xfrm rot="-5400000">
              <a:off x="79897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15" name="Google Shape;1015;g5c17d38b96_1_1272"/>
            <p:cNvSpPr/>
            <p:nvPr/>
          </p:nvSpPr>
          <p:spPr>
            <a:xfrm rot="-5400000">
              <a:off x="26176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16" name="Google Shape;1016;g5c17d38b96_1_1272"/>
            <p:cNvSpPr/>
            <p:nvPr/>
          </p:nvSpPr>
          <p:spPr>
            <a:xfrm rot="-5400000">
              <a:off x="44083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17" name="Google Shape;1017;g5c17d38b96_1_1272"/>
            <p:cNvSpPr/>
            <p:nvPr/>
          </p:nvSpPr>
          <p:spPr>
            <a:xfrm rot="-5400000">
              <a:off x="61990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18" name="Google Shape;1018;g5c17d38b96_1_1272"/>
            <p:cNvSpPr/>
            <p:nvPr/>
          </p:nvSpPr>
          <p:spPr>
            <a:xfrm rot="-5400000">
              <a:off x="61990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19" name="Google Shape;1019;g5c17d38b96_1_1272"/>
            <p:cNvSpPr/>
            <p:nvPr/>
          </p:nvSpPr>
          <p:spPr>
            <a:xfrm rot="-5400000">
              <a:off x="79897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20" name="Google Shape;1020;g5c17d38b96_1_1272"/>
            <p:cNvSpPr/>
            <p:nvPr/>
          </p:nvSpPr>
          <p:spPr>
            <a:xfrm rot="-5400000">
              <a:off x="79897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21" name="Google Shape;1021;g5c17d38b96_1_1272"/>
            <p:cNvSpPr/>
            <p:nvPr/>
          </p:nvSpPr>
          <p:spPr>
            <a:xfrm rot="-5400000">
              <a:off x="29826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22" name="Google Shape;1022;g5c17d38b96_1_1272"/>
            <p:cNvSpPr/>
            <p:nvPr/>
          </p:nvSpPr>
          <p:spPr>
            <a:xfrm rot="-5400000">
              <a:off x="26176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23" name="Google Shape;1023;g5c17d38b96_1_1272"/>
            <p:cNvSpPr/>
            <p:nvPr/>
          </p:nvSpPr>
          <p:spPr>
            <a:xfrm rot="-5400000">
              <a:off x="44083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24" name="Google Shape;1024;g5c17d38b96_1_1272"/>
            <p:cNvSpPr/>
            <p:nvPr/>
          </p:nvSpPr>
          <p:spPr>
            <a:xfrm rot="-5400000">
              <a:off x="47733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25" name="Google Shape;1025;g5c17d38b96_1_1272"/>
            <p:cNvSpPr/>
            <p:nvPr/>
          </p:nvSpPr>
          <p:spPr>
            <a:xfrm rot="-5400000">
              <a:off x="36782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26" name="Google Shape;1026;g5c17d38b96_1_1272"/>
            <p:cNvSpPr/>
            <p:nvPr/>
          </p:nvSpPr>
          <p:spPr>
            <a:xfrm rot="-5400000">
              <a:off x="79897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27" name="Google Shape;1027;g5c17d38b96_1_1272"/>
            <p:cNvSpPr/>
            <p:nvPr/>
          </p:nvSpPr>
          <p:spPr>
            <a:xfrm rot="-5400000">
              <a:off x="72596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28" name="Google Shape;1028;g5c17d38b96_1_1272"/>
            <p:cNvSpPr/>
            <p:nvPr/>
          </p:nvSpPr>
          <p:spPr>
            <a:xfrm rot="-5400000">
              <a:off x="29826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29" name="Google Shape;1029;g5c17d38b96_1_1272"/>
            <p:cNvSpPr/>
            <p:nvPr/>
          </p:nvSpPr>
          <p:spPr>
            <a:xfrm rot="-5400000">
              <a:off x="26176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30" name="Google Shape;1030;g5c17d38b96_1_1272"/>
            <p:cNvSpPr/>
            <p:nvPr/>
          </p:nvSpPr>
          <p:spPr>
            <a:xfrm rot="-5400000">
              <a:off x="54689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31" name="Google Shape;1031;g5c17d38b96_1_1272"/>
            <p:cNvSpPr/>
            <p:nvPr/>
          </p:nvSpPr>
          <p:spPr>
            <a:xfrm rot="-5400000">
              <a:off x="65640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32" name="Google Shape;1032;g5c17d38b96_1_1272"/>
            <p:cNvSpPr/>
            <p:nvPr/>
          </p:nvSpPr>
          <p:spPr>
            <a:xfrm rot="-5400000">
              <a:off x="83547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33" name="Google Shape;1033;g5c17d38b96_1_1272"/>
            <p:cNvSpPr/>
            <p:nvPr/>
          </p:nvSpPr>
          <p:spPr>
            <a:xfrm rot="-5400000">
              <a:off x="76246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34" name="Google Shape;1034;g5c17d38b96_1_1272"/>
            <p:cNvSpPr/>
            <p:nvPr/>
          </p:nvSpPr>
          <p:spPr>
            <a:xfrm rot="-5400000">
              <a:off x="26176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35" name="Google Shape;1035;g5c17d38b96_1_1272"/>
            <p:cNvSpPr/>
            <p:nvPr/>
          </p:nvSpPr>
          <p:spPr>
            <a:xfrm rot="-5400000">
              <a:off x="65640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36" name="Google Shape;1036;g5c17d38b96_1_1272"/>
            <p:cNvSpPr/>
            <p:nvPr/>
          </p:nvSpPr>
          <p:spPr>
            <a:xfrm rot="-5400000">
              <a:off x="72596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37" name="Google Shape;1037;g5c17d38b96_1_1272"/>
            <p:cNvSpPr/>
            <p:nvPr/>
          </p:nvSpPr>
          <p:spPr>
            <a:xfrm rot="-5400000">
              <a:off x="47733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38" name="Google Shape;1038;g5c17d38b96_1_1272"/>
            <p:cNvSpPr/>
            <p:nvPr/>
          </p:nvSpPr>
          <p:spPr>
            <a:xfrm rot="-5400000">
              <a:off x="72596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39" name="Google Shape;1039;g5c17d38b96_1_1272"/>
            <p:cNvSpPr/>
            <p:nvPr/>
          </p:nvSpPr>
          <p:spPr>
            <a:xfrm>
              <a:off x="16727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040" name="Google Shape;1040;g5c17d38b96_1_1272"/>
            <p:cNvSpPr/>
            <p:nvPr/>
          </p:nvSpPr>
          <p:spPr>
            <a:xfrm>
              <a:off x="34634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041" name="Google Shape;1041;g5c17d38b96_1_1272"/>
            <p:cNvSpPr/>
            <p:nvPr/>
          </p:nvSpPr>
          <p:spPr>
            <a:xfrm>
              <a:off x="52541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042" name="Google Shape;1042;g5c17d38b96_1_1272"/>
            <p:cNvSpPr/>
            <p:nvPr/>
          </p:nvSpPr>
          <p:spPr>
            <a:xfrm>
              <a:off x="70448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043" name="Google Shape;1043;g5c17d38b96_1_1272"/>
            <p:cNvSpPr/>
            <p:nvPr/>
          </p:nvSpPr>
          <p:spPr>
            <a:xfrm rot="-5400000">
              <a:off x="79897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44" name="Google Shape;1044;g5c17d38b96_1_1272"/>
            <p:cNvSpPr/>
            <p:nvPr/>
          </p:nvSpPr>
          <p:spPr>
            <a:xfrm>
              <a:off x="16727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045" name="Google Shape;1045;g5c17d38b96_1_1272"/>
            <p:cNvSpPr/>
            <p:nvPr/>
          </p:nvSpPr>
          <p:spPr>
            <a:xfrm>
              <a:off x="34634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046" name="Google Shape;1046;g5c17d38b96_1_1272"/>
            <p:cNvSpPr/>
            <p:nvPr/>
          </p:nvSpPr>
          <p:spPr>
            <a:xfrm rot="-5400000">
              <a:off x="18875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47" name="Google Shape;1047;g5c17d38b96_1_1272"/>
            <p:cNvSpPr/>
            <p:nvPr/>
          </p:nvSpPr>
          <p:spPr>
            <a:xfrm rot="-5400000">
              <a:off x="54689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48" name="Google Shape;1048;g5c17d38b96_1_1272"/>
            <p:cNvSpPr/>
            <p:nvPr/>
          </p:nvSpPr>
          <p:spPr>
            <a:xfrm rot="-5400000">
              <a:off x="44083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49" name="Google Shape;1049;g5c17d38b96_1_1272"/>
            <p:cNvSpPr/>
            <p:nvPr/>
          </p:nvSpPr>
          <p:spPr>
            <a:xfrm rot="-5400000">
              <a:off x="22525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50" name="Google Shape;1050;g5c17d38b96_1_1272"/>
            <p:cNvSpPr/>
            <p:nvPr/>
          </p:nvSpPr>
          <p:spPr>
            <a:xfrm rot="-5400000">
              <a:off x="44083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51" name="Google Shape;1051;g5c17d38b96_1_1272"/>
            <p:cNvSpPr/>
            <p:nvPr/>
          </p:nvSpPr>
          <p:spPr>
            <a:xfrm rot="-5400000">
              <a:off x="76246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52" name="Google Shape;1052;g5c17d38b96_1_1272"/>
            <p:cNvSpPr/>
            <p:nvPr/>
          </p:nvSpPr>
          <p:spPr>
            <a:xfrm rot="-5400000">
              <a:off x="83547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53" name="Google Shape;1053;g5c17d38b96_1_1272"/>
            <p:cNvSpPr/>
            <p:nvPr/>
          </p:nvSpPr>
          <p:spPr>
            <a:xfrm rot="-5400000">
              <a:off x="22525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54" name="Google Shape;1054;g5c17d38b96_1_1272"/>
            <p:cNvSpPr/>
            <p:nvPr/>
          </p:nvSpPr>
          <p:spPr>
            <a:xfrm rot="-5400000">
              <a:off x="47733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55" name="Google Shape;1055;g5c17d38b96_1_1272"/>
            <p:cNvSpPr/>
            <p:nvPr/>
          </p:nvSpPr>
          <p:spPr>
            <a:xfrm rot="-5400000">
              <a:off x="40432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56" name="Google Shape;1056;g5c17d38b96_1_1272"/>
            <p:cNvSpPr/>
            <p:nvPr/>
          </p:nvSpPr>
          <p:spPr>
            <a:xfrm>
              <a:off x="52541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057" name="Google Shape;1057;g5c17d38b96_1_1272"/>
            <p:cNvSpPr/>
            <p:nvPr/>
          </p:nvSpPr>
          <p:spPr>
            <a:xfrm rot="-5400000">
              <a:off x="26176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58" name="Google Shape;1058;g5c17d38b96_1_1272"/>
            <p:cNvSpPr/>
            <p:nvPr/>
          </p:nvSpPr>
          <p:spPr>
            <a:xfrm rot="-5400000">
              <a:off x="61990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59" name="Google Shape;1059;g5c17d38b96_1_1272"/>
            <p:cNvSpPr/>
            <p:nvPr/>
          </p:nvSpPr>
          <p:spPr>
            <a:xfrm rot="-5400000">
              <a:off x="58339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60" name="Google Shape;1060;g5c17d38b96_1_1272"/>
            <p:cNvSpPr/>
            <p:nvPr/>
          </p:nvSpPr>
          <p:spPr>
            <a:xfrm rot="-5400000">
              <a:off x="18875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61" name="Google Shape;1061;g5c17d38b96_1_1272"/>
            <p:cNvSpPr/>
            <p:nvPr/>
          </p:nvSpPr>
          <p:spPr>
            <a:xfrm rot="-5400000">
              <a:off x="58339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62" name="Google Shape;1062;g5c17d38b96_1_1272"/>
            <p:cNvSpPr/>
            <p:nvPr/>
          </p:nvSpPr>
          <p:spPr>
            <a:xfrm rot="-5400000">
              <a:off x="58339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63" name="Google Shape;1063;g5c17d38b96_1_1272"/>
            <p:cNvSpPr/>
            <p:nvPr/>
          </p:nvSpPr>
          <p:spPr>
            <a:xfrm>
              <a:off x="70448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grpSp>
          <p:nvGrpSpPr>
            <p:cNvPr id="1064" name="Google Shape;1064;g5c17d38b96_1_1272"/>
            <p:cNvGrpSpPr/>
            <p:nvPr/>
          </p:nvGrpSpPr>
          <p:grpSpPr>
            <a:xfrm>
              <a:off x="1883158" y="8030266"/>
              <a:ext cx="5958548" cy="2855192"/>
              <a:chOff x="1500571" y="8030266"/>
              <a:chExt cx="5958548" cy="2855192"/>
            </a:xfrm>
          </p:grpSpPr>
          <p:sp>
            <p:nvSpPr>
              <p:cNvPr id="1065" name="Google Shape;1065;g5c17d38b96_1_1272"/>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66" name="Google Shape;1066;g5c17d38b96_1_1272"/>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67" name="Google Shape;1067;g5c17d38b96_1_1272"/>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68" name="Google Shape;1068;g5c17d38b96_1_1272"/>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69" name="Google Shape;1069;g5c17d38b96_1_1272"/>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70" name="Google Shape;1070;g5c17d38b96_1_1272"/>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71" name="Google Shape;1071;g5c17d38b96_1_1272"/>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72" name="Google Shape;1072;g5c17d38b96_1_1272"/>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73" name="Google Shape;1073;g5c17d38b96_1_1272"/>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74" name="Google Shape;1074;g5c17d38b96_1_1272"/>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75" name="Google Shape;1075;g5c17d38b96_1_1272"/>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76" name="Google Shape;1076;g5c17d38b96_1_1272"/>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77" name="Google Shape;1077;g5c17d38b96_1_1272"/>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78" name="Google Shape;1078;g5c17d38b96_1_1272"/>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79" name="Google Shape;1079;g5c17d38b96_1_1272"/>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grpSp>
          <p:nvGrpSpPr>
            <p:cNvPr id="1080" name="Google Shape;1080;g5c17d38b96_1_1272"/>
            <p:cNvGrpSpPr/>
            <p:nvPr/>
          </p:nvGrpSpPr>
          <p:grpSpPr>
            <a:xfrm>
              <a:off x="1883158" y="4171353"/>
              <a:ext cx="5958548" cy="2855192"/>
              <a:chOff x="1500571" y="8030266"/>
              <a:chExt cx="5958548" cy="2855192"/>
            </a:xfrm>
          </p:grpSpPr>
          <p:sp>
            <p:nvSpPr>
              <p:cNvPr id="1081" name="Google Shape;1081;g5c17d38b96_1_1272"/>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82" name="Google Shape;1082;g5c17d38b96_1_1272"/>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83" name="Google Shape;1083;g5c17d38b96_1_1272"/>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84" name="Google Shape;1084;g5c17d38b96_1_1272"/>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85" name="Google Shape;1085;g5c17d38b96_1_1272"/>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86" name="Google Shape;1086;g5c17d38b96_1_1272"/>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87" name="Google Shape;1087;g5c17d38b96_1_1272"/>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88" name="Google Shape;1088;g5c17d38b96_1_1272"/>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89" name="Google Shape;1089;g5c17d38b96_1_1272"/>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90" name="Google Shape;1090;g5c17d38b96_1_1272"/>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91" name="Google Shape;1091;g5c17d38b96_1_1272"/>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92" name="Google Shape;1092;g5c17d38b96_1_1272"/>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93" name="Google Shape;1093;g5c17d38b96_1_1272"/>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94" name="Google Shape;1094;g5c17d38b96_1_1272"/>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95" name="Google Shape;1095;g5c17d38b96_1_1272"/>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sp>
          <p:nvSpPr>
            <p:cNvPr id="1096" name="Google Shape;1096;g5c17d38b96_1_1272"/>
            <p:cNvSpPr/>
            <p:nvPr/>
          </p:nvSpPr>
          <p:spPr>
            <a:xfrm rot="-5400000">
              <a:off x="22525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97" name="Google Shape;1097;g5c17d38b96_1_1272"/>
            <p:cNvSpPr/>
            <p:nvPr/>
          </p:nvSpPr>
          <p:spPr>
            <a:xfrm rot="-5400000">
              <a:off x="58339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98" name="Google Shape;1098;g5c17d38b96_1_1272"/>
            <p:cNvSpPr/>
            <p:nvPr/>
          </p:nvSpPr>
          <p:spPr>
            <a:xfrm rot="-5400000">
              <a:off x="26176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099" name="Google Shape;1099;g5c17d38b96_1_1272"/>
            <p:cNvSpPr/>
            <p:nvPr/>
          </p:nvSpPr>
          <p:spPr>
            <a:xfrm rot="-5400000">
              <a:off x="44083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00" name="Google Shape;1100;g5c17d38b96_1_1272"/>
            <p:cNvSpPr/>
            <p:nvPr/>
          </p:nvSpPr>
          <p:spPr>
            <a:xfrm rot="-5400000">
              <a:off x="61990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01" name="Google Shape;1101;g5c17d38b96_1_1272"/>
            <p:cNvSpPr/>
            <p:nvPr/>
          </p:nvSpPr>
          <p:spPr>
            <a:xfrm rot="-5400000">
              <a:off x="54689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02" name="Google Shape;1102;g5c17d38b96_1_1272"/>
            <p:cNvSpPr/>
            <p:nvPr/>
          </p:nvSpPr>
          <p:spPr>
            <a:xfrm rot="-5400000">
              <a:off x="72596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03" name="Google Shape;1103;g5c17d38b96_1_1272"/>
            <p:cNvSpPr/>
            <p:nvPr/>
          </p:nvSpPr>
          <p:spPr>
            <a:xfrm rot="-5400000">
              <a:off x="29826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04" name="Google Shape;1104;g5c17d38b96_1_1272"/>
            <p:cNvSpPr/>
            <p:nvPr/>
          </p:nvSpPr>
          <p:spPr>
            <a:xfrm rot="-5400000">
              <a:off x="29826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05" name="Google Shape;1105;g5c17d38b96_1_1272"/>
            <p:cNvSpPr/>
            <p:nvPr/>
          </p:nvSpPr>
          <p:spPr>
            <a:xfrm rot="-5400000">
              <a:off x="47733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06" name="Google Shape;1106;g5c17d38b96_1_1272"/>
            <p:cNvSpPr/>
            <p:nvPr/>
          </p:nvSpPr>
          <p:spPr>
            <a:xfrm rot="-5400000">
              <a:off x="65640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07" name="Google Shape;1107;g5c17d38b96_1_1272"/>
            <p:cNvSpPr/>
            <p:nvPr/>
          </p:nvSpPr>
          <p:spPr>
            <a:xfrm rot="-5400000">
              <a:off x="65640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08" name="Google Shape;1108;g5c17d38b96_1_1272"/>
            <p:cNvSpPr/>
            <p:nvPr/>
          </p:nvSpPr>
          <p:spPr>
            <a:xfrm rot="-5400000">
              <a:off x="83547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09" name="Google Shape;1109;g5c17d38b96_1_1272"/>
            <p:cNvSpPr/>
            <p:nvPr/>
          </p:nvSpPr>
          <p:spPr>
            <a:xfrm rot="-5400000">
              <a:off x="83547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10" name="Google Shape;1110;g5c17d38b96_1_1272"/>
            <p:cNvSpPr/>
            <p:nvPr/>
          </p:nvSpPr>
          <p:spPr>
            <a:xfrm rot="-5400000">
              <a:off x="29826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11" name="Google Shape;1111;g5c17d38b96_1_1272"/>
            <p:cNvSpPr/>
            <p:nvPr/>
          </p:nvSpPr>
          <p:spPr>
            <a:xfrm rot="-5400000">
              <a:off x="29826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12" name="Google Shape;1112;g5c17d38b96_1_1272"/>
            <p:cNvSpPr/>
            <p:nvPr/>
          </p:nvSpPr>
          <p:spPr>
            <a:xfrm rot="-5400000">
              <a:off x="47733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13" name="Google Shape;1113;g5c17d38b96_1_1272"/>
            <p:cNvSpPr/>
            <p:nvPr/>
          </p:nvSpPr>
          <p:spPr>
            <a:xfrm rot="-5400000">
              <a:off x="65640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14" name="Google Shape;1114;g5c17d38b96_1_1272"/>
            <p:cNvSpPr/>
            <p:nvPr/>
          </p:nvSpPr>
          <p:spPr>
            <a:xfrm rot="-5400000">
              <a:off x="65640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15" name="Google Shape;1115;g5c17d38b96_1_1272"/>
            <p:cNvSpPr/>
            <p:nvPr/>
          </p:nvSpPr>
          <p:spPr>
            <a:xfrm rot="-5400000">
              <a:off x="83547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16" name="Google Shape;1116;g5c17d38b96_1_1272"/>
            <p:cNvSpPr/>
            <p:nvPr/>
          </p:nvSpPr>
          <p:spPr>
            <a:xfrm rot="-5400000">
              <a:off x="83547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17" name="Google Shape;1117;g5c17d38b96_1_1272"/>
            <p:cNvSpPr/>
            <p:nvPr/>
          </p:nvSpPr>
          <p:spPr>
            <a:xfrm rot="-5400000">
              <a:off x="18875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18" name="Google Shape;1118;g5c17d38b96_1_1272"/>
            <p:cNvSpPr/>
            <p:nvPr/>
          </p:nvSpPr>
          <p:spPr>
            <a:xfrm rot="-5400000">
              <a:off x="1887508"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19" name="Google Shape;1119;g5c17d38b96_1_1272"/>
            <p:cNvSpPr/>
            <p:nvPr/>
          </p:nvSpPr>
          <p:spPr>
            <a:xfrm rot="-5400000">
              <a:off x="40432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20" name="Google Shape;1120;g5c17d38b96_1_1272"/>
            <p:cNvSpPr/>
            <p:nvPr/>
          </p:nvSpPr>
          <p:spPr>
            <a:xfrm rot="-5400000">
              <a:off x="58339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21" name="Google Shape;1121;g5c17d38b96_1_1272"/>
            <p:cNvSpPr/>
            <p:nvPr/>
          </p:nvSpPr>
          <p:spPr>
            <a:xfrm rot="-5400000">
              <a:off x="76246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22" name="Google Shape;1122;g5c17d38b96_1_1272"/>
            <p:cNvSpPr/>
            <p:nvPr/>
          </p:nvSpPr>
          <p:spPr>
            <a:xfrm rot="-5400000">
              <a:off x="36782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23" name="Google Shape;1123;g5c17d38b96_1_1272"/>
            <p:cNvSpPr/>
            <p:nvPr/>
          </p:nvSpPr>
          <p:spPr>
            <a:xfrm rot="-5400000">
              <a:off x="36782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24" name="Google Shape;1124;g5c17d38b96_1_1272"/>
            <p:cNvSpPr/>
            <p:nvPr/>
          </p:nvSpPr>
          <p:spPr>
            <a:xfrm rot="-5400000">
              <a:off x="79897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25" name="Google Shape;1125;g5c17d38b96_1_1272"/>
            <p:cNvSpPr/>
            <p:nvPr/>
          </p:nvSpPr>
          <p:spPr>
            <a:xfrm rot="-5400000">
              <a:off x="22525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26" name="Google Shape;1126;g5c17d38b96_1_1272"/>
            <p:cNvSpPr/>
            <p:nvPr/>
          </p:nvSpPr>
          <p:spPr>
            <a:xfrm rot="-5400000">
              <a:off x="47733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27" name="Google Shape;1127;g5c17d38b96_1_1272"/>
            <p:cNvSpPr/>
            <p:nvPr/>
          </p:nvSpPr>
          <p:spPr>
            <a:xfrm rot="-5400000">
              <a:off x="61990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28" name="Google Shape;1128;g5c17d38b96_1_1272"/>
            <p:cNvSpPr/>
            <p:nvPr/>
          </p:nvSpPr>
          <p:spPr>
            <a:xfrm rot="-5400000">
              <a:off x="18875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29" name="Google Shape;1129;g5c17d38b96_1_1272"/>
            <p:cNvSpPr/>
            <p:nvPr/>
          </p:nvSpPr>
          <p:spPr>
            <a:xfrm rot="-5400000">
              <a:off x="22525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30" name="Google Shape;1130;g5c17d38b96_1_1272"/>
            <p:cNvSpPr/>
            <p:nvPr/>
          </p:nvSpPr>
          <p:spPr>
            <a:xfrm rot="-5400000">
              <a:off x="40432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31" name="Google Shape;1131;g5c17d38b96_1_1272"/>
            <p:cNvSpPr/>
            <p:nvPr/>
          </p:nvSpPr>
          <p:spPr>
            <a:xfrm rot="-5400000">
              <a:off x="76246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32" name="Google Shape;1132;g5c17d38b96_1_1272"/>
            <p:cNvSpPr/>
            <p:nvPr/>
          </p:nvSpPr>
          <p:spPr>
            <a:xfrm rot="-5400000">
              <a:off x="72596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33" name="Google Shape;1133;g5c17d38b96_1_1272"/>
            <p:cNvSpPr/>
            <p:nvPr/>
          </p:nvSpPr>
          <p:spPr>
            <a:xfrm rot="-5400000">
              <a:off x="44083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34" name="Google Shape;1134;g5c17d38b96_1_1272"/>
            <p:cNvSpPr/>
            <p:nvPr/>
          </p:nvSpPr>
          <p:spPr>
            <a:xfrm rot="-5400000">
              <a:off x="61990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35" name="Google Shape;1135;g5c17d38b96_1_1272"/>
            <p:cNvSpPr/>
            <p:nvPr/>
          </p:nvSpPr>
          <p:spPr>
            <a:xfrm rot="-5400000">
              <a:off x="79897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36" name="Google Shape;1136;g5c17d38b96_1_1272"/>
            <p:cNvSpPr/>
            <p:nvPr/>
          </p:nvSpPr>
          <p:spPr>
            <a:xfrm rot="-5400000">
              <a:off x="26176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37" name="Google Shape;1137;g5c17d38b96_1_1272"/>
            <p:cNvSpPr/>
            <p:nvPr/>
          </p:nvSpPr>
          <p:spPr>
            <a:xfrm rot="-5400000">
              <a:off x="44083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38" name="Google Shape;1138;g5c17d38b96_1_1272"/>
            <p:cNvSpPr/>
            <p:nvPr/>
          </p:nvSpPr>
          <p:spPr>
            <a:xfrm rot="-5400000">
              <a:off x="61990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39" name="Google Shape;1139;g5c17d38b96_1_1272"/>
            <p:cNvSpPr/>
            <p:nvPr/>
          </p:nvSpPr>
          <p:spPr>
            <a:xfrm rot="-5400000">
              <a:off x="61990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40" name="Google Shape;1140;g5c17d38b96_1_1272"/>
            <p:cNvSpPr/>
            <p:nvPr/>
          </p:nvSpPr>
          <p:spPr>
            <a:xfrm rot="-5400000">
              <a:off x="79897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41" name="Google Shape;1141;g5c17d38b96_1_1272"/>
            <p:cNvSpPr/>
            <p:nvPr/>
          </p:nvSpPr>
          <p:spPr>
            <a:xfrm rot="-5400000">
              <a:off x="79897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42" name="Google Shape;1142;g5c17d38b96_1_1272"/>
            <p:cNvSpPr/>
            <p:nvPr/>
          </p:nvSpPr>
          <p:spPr>
            <a:xfrm rot="-5400000">
              <a:off x="29826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43" name="Google Shape;1143;g5c17d38b96_1_1272"/>
            <p:cNvSpPr/>
            <p:nvPr/>
          </p:nvSpPr>
          <p:spPr>
            <a:xfrm rot="-5400000">
              <a:off x="26176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44" name="Google Shape;1144;g5c17d38b96_1_1272"/>
            <p:cNvSpPr/>
            <p:nvPr/>
          </p:nvSpPr>
          <p:spPr>
            <a:xfrm rot="-5400000">
              <a:off x="44083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45" name="Google Shape;1145;g5c17d38b96_1_1272"/>
            <p:cNvSpPr/>
            <p:nvPr/>
          </p:nvSpPr>
          <p:spPr>
            <a:xfrm rot="-5400000">
              <a:off x="47733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46" name="Google Shape;1146;g5c17d38b96_1_1272"/>
            <p:cNvSpPr/>
            <p:nvPr/>
          </p:nvSpPr>
          <p:spPr>
            <a:xfrm rot="-5400000">
              <a:off x="36782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47" name="Google Shape;1147;g5c17d38b96_1_1272"/>
            <p:cNvSpPr/>
            <p:nvPr/>
          </p:nvSpPr>
          <p:spPr>
            <a:xfrm rot="-5400000">
              <a:off x="79897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48" name="Google Shape;1148;g5c17d38b96_1_1272"/>
            <p:cNvSpPr/>
            <p:nvPr/>
          </p:nvSpPr>
          <p:spPr>
            <a:xfrm rot="-5400000">
              <a:off x="72596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49" name="Google Shape;1149;g5c17d38b96_1_1272"/>
            <p:cNvSpPr/>
            <p:nvPr/>
          </p:nvSpPr>
          <p:spPr>
            <a:xfrm rot="-5400000">
              <a:off x="29826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50" name="Google Shape;1150;g5c17d38b96_1_1272"/>
            <p:cNvSpPr/>
            <p:nvPr/>
          </p:nvSpPr>
          <p:spPr>
            <a:xfrm rot="-5400000">
              <a:off x="26176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51" name="Google Shape;1151;g5c17d38b96_1_1272"/>
            <p:cNvSpPr/>
            <p:nvPr/>
          </p:nvSpPr>
          <p:spPr>
            <a:xfrm rot="-5400000">
              <a:off x="54689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52" name="Google Shape;1152;g5c17d38b96_1_1272"/>
            <p:cNvSpPr/>
            <p:nvPr/>
          </p:nvSpPr>
          <p:spPr>
            <a:xfrm rot="-5400000">
              <a:off x="65640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53" name="Google Shape;1153;g5c17d38b96_1_1272"/>
            <p:cNvSpPr/>
            <p:nvPr/>
          </p:nvSpPr>
          <p:spPr>
            <a:xfrm rot="-5400000">
              <a:off x="83547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54" name="Google Shape;1154;g5c17d38b96_1_1272"/>
            <p:cNvSpPr/>
            <p:nvPr/>
          </p:nvSpPr>
          <p:spPr>
            <a:xfrm rot="-5400000">
              <a:off x="76246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55" name="Google Shape;1155;g5c17d38b96_1_1272"/>
            <p:cNvSpPr/>
            <p:nvPr/>
          </p:nvSpPr>
          <p:spPr>
            <a:xfrm rot="-5400000">
              <a:off x="26176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56" name="Google Shape;1156;g5c17d38b96_1_1272"/>
            <p:cNvSpPr/>
            <p:nvPr/>
          </p:nvSpPr>
          <p:spPr>
            <a:xfrm rot="-5400000">
              <a:off x="65640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57" name="Google Shape;1157;g5c17d38b96_1_1272"/>
            <p:cNvSpPr/>
            <p:nvPr/>
          </p:nvSpPr>
          <p:spPr>
            <a:xfrm rot="-5400000">
              <a:off x="72596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58" name="Google Shape;1158;g5c17d38b96_1_1272"/>
            <p:cNvSpPr/>
            <p:nvPr/>
          </p:nvSpPr>
          <p:spPr>
            <a:xfrm rot="-5400000">
              <a:off x="47733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159" name="Google Shape;1159;g5c17d38b96_1_1272"/>
            <p:cNvSpPr/>
            <p:nvPr/>
          </p:nvSpPr>
          <p:spPr>
            <a:xfrm rot="-5400000">
              <a:off x="72596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grpSp>
        <p:nvGrpSpPr>
          <p:cNvPr id="1160" name="Google Shape;1160;g5c17d38b96_1_1272"/>
          <p:cNvGrpSpPr/>
          <p:nvPr/>
        </p:nvGrpSpPr>
        <p:grpSpPr>
          <a:xfrm>
            <a:off x="1672559" y="4171829"/>
            <a:ext cx="17812594" cy="9169555"/>
            <a:chOff x="1290150" y="4171353"/>
            <a:chExt cx="17814375" cy="9170472"/>
          </a:xfrm>
        </p:grpSpPr>
        <p:pic>
          <p:nvPicPr>
            <p:cNvPr id="1161" name="Google Shape;1161;g5c17d38b96_1_1272"/>
            <p:cNvPicPr preferRelativeResize="0"/>
            <p:nvPr/>
          </p:nvPicPr>
          <p:blipFill rotWithShape="1">
            <a:blip r:embed="rId3">
              <a:alphaModFix/>
            </a:blip>
            <a:srcRect/>
            <a:stretch/>
          </p:blipFill>
          <p:spPr>
            <a:xfrm>
              <a:off x="14873769" y="8438494"/>
              <a:ext cx="3083100" cy="3083100"/>
            </a:xfrm>
            <a:prstGeom prst="rect">
              <a:avLst/>
            </a:prstGeom>
            <a:noFill/>
            <a:ln>
              <a:noFill/>
            </a:ln>
          </p:spPr>
        </p:pic>
        <p:sp>
          <p:nvSpPr>
            <p:cNvPr id="1162" name="Google Shape;1162;g5c17d38b96_1_1272"/>
            <p:cNvSpPr/>
            <p:nvPr/>
          </p:nvSpPr>
          <p:spPr>
            <a:xfrm rot="-5400000">
              <a:off x="2235017" y="6100578"/>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63" name="Google Shape;1163;g5c17d38b96_1_1272"/>
            <p:cNvSpPr/>
            <p:nvPr/>
          </p:nvSpPr>
          <p:spPr>
            <a:xfrm rot="-5400000">
              <a:off x="5451369" y="6455037"/>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64" name="Google Shape;1164;g5c17d38b96_1_1272"/>
            <p:cNvSpPr/>
            <p:nvPr/>
          </p:nvSpPr>
          <p:spPr>
            <a:xfrm rot="-5400000">
              <a:off x="6181466" y="4875920"/>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65" name="Google Shape;1165;g5c17d38b96_1_1272"/>
            <p:cNvSpPr/>
            <p:nvPr/>
          </p:nvSpPr>
          <p:spPr>
            <a:xfrm rot="-5400000">
              <a:off x="3295621" y="4521462"/>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66" name="Google Shape;1166;g5c17d38b96_1_1272"/>
            <p:cNvSpPr/>
            <p:nvPr/>
          </p:nvSpPr>
          <p:spPr>
            <a:xfrm rot="-5400000">
              <a:off x="7972166" y="4167003"/>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67" name="Google Shape;1167;g5c17d38b96_1_1272"/>
            <p:cNvSpPr/>
            <p:nvPr/>
          </p:nvSpPr>
          <p:spPr>
            <a:xfrm rot="-5400000">
              <a:off x="4390766" y="4521462"/>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grpSp>
          <p:nvGrpSpPr>
            <p:cNvPr id="1168" name="Google Shape;1168;g5c17d38b96_1_1272"/>
            <p:cNvGrpSpPr/>
            <p:nvPr/>
          </p:nvGrpSpPr>
          <p:grpSpPr>
            <a:xfrm>
              <a:off x="1500571" y="8030266"/>
              <a:ext cx="5958548" cy="2855192"/>
              <a:chOff x="1500571" y="8030266"/>
              <a:chExt cx="5958548" cy="2855192"/>
            </a:xfrm>
          </p:grpSpPr>
          <p:sp>
            <p:nvSpPr>
              <p:cNvPr id="1169" name="Google Shape;1169;g5c17d38b96_1_1272"/>
              <p:cNvSpPr/>
              <p:nvPr/>
            </p:nvSpPr>
            <p:spPr>
              <a:xfrm rot="-5400000">
                <a:off x="3660669" y="10668408"/>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70" name="Google Shape;1170;g5c17d38b96_1_1272"/>
              <p:cNvSpPr/>
              <p:nvPr/>
            </p:nvSpPr>
            <p:spPr>
              <a:xfrm rot="-5400000">
                <a:off x="3295621" y="10668408"/>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71" name="Google Shape;1171;g5c17d38b96_1_1272"/>
              <p:cNvSpPr/>
              <p:nvPr/>
            </p:nvSpPr>
            <p:spPr>
              <a:xfrm rot="-5400000">
                <a:off x="3295621" y="10313949"/>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72" name="Google Shape;1172;g5c17d38b96_1_1272"/>
              <p:cNvSpPr/>
              <p:nvPr/>
            </p:nvSpPr>
            <p:spPr>
              <a:xfrm rot="-5400000">
                <a:off x="3660669" y="9959491"/>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73" name="Google Shape;1173;g5c17d38b96_1_1272"/>
              <p:cNvSpPr/>
              <p:nvPr/>
            </p:nvSpPr>
            <p:spPr>
              <a:xfrm rot="-5400000">
                <a:off x="5086321" y="10668408"/>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74" name="Google Shape;1174;g5c17d38b96_1_1272"/>
              <p:cNvSpPr/>
              <p:nvPr/>
            </p:nvSpPr>
            <p:spPr>
              <a:xfrm rot="-5400000">
                <a:off x="5086321" y="10313949"/>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75" name="Google Shape;1175;g5c17d38b96_1_1272"/>
              <p:cNvSpPr/>
              <p:nvPr/>
            </p:nvSpPr>
            <p:spPr>
              <a:xfrm rot="-5400000">
                <a:off x="6877021" y="10313949"/>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76" name="Google Shape;1176;g5c17d38b96_1_1272"/>
              <p:cNvSpPr/>
              <p:nvPr/>
            </p:nvSpPr>
            <p:spPr>
              <a:xfrm rot="-5400000">
                <a:off x="7242069" y="9959491"/>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77" name="Google Shape;1177;g5c17d38b96_1_1272"/>
              <p:cNvSpPr/>
              <p:nvPr/>
            </p:nvSpPr>
            <p:spPr>
              <a:xfrm rot="-5400000">
                <a:off x="1504921" y="8380374"/>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78" name="Google Shape;1178;g5c17d38b96_1_1272"/>
              <p:cNvSpPr/>
              <p:nvPr/>
            </p:nvSpPr>
            <p:spPr>
              <a:xfrm rot="-5400000">
                <a:off x="1869969" y="8025916"/>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79" name="Google Shape;1179;g5c17d38b96_1_1272"/>
              <p:cNvSpPr/>
              <p:nvPr/>
            </p:nvSpPr>
            <p:spPr>
              <a:xfrm rot="-5400000">
                <a:off x="3660669" y="8025916"/>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80" name="Google Shape;1180;g5c17d38b96_1_1272"/>
              <p:cNvSpPr/>
              <p:nvPr/>
            </p:nvSpPr>
            <p:spPr>
              <a:xfrm rot="-5400000">
                <a:off x="3295621" y="8025916"/>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81" name="Google Shape;1181;g5c17d38b96_1_1272"/>
              <p:cNvSpPr/>
              <p:nvPr/>
            </p:nvSpPr>
            <p:spPr>
              <a:xfrm rot="-5400000">
                <a:off x="5451369" y="8734833"/>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82" name="Google Shape;1182;g5c17d38b96_1_1272"/>
              <p:cNvSpPr/>
              <p:nvPr/>
            </p:nvSpPr>
            <p:spPr>
              <a:xfrm rot="-5400000">
                <a:off x="5086321" y="8380374"/>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83" name="Google Shape;1183;g5c17d38b96_1_1272"/>
              <p:cNvSpPr/>
              <p:nvPr/>
            </p:nvSpPr>
            <p:spPr>
              <a:xfrm rot="-5400000">
                <a:off x="7242069" y="8734833"/>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grpSp>
        <p:grpSp>
          <p:nvGrpSpPr>
            <p:cNvPr id="1184" name="Google Shape;1184;g5c17d38b96_1_1272"/>
            <p:cNvGrpSpPr/>
            <p:nvPr/>
          </p:nvGrpSpPr>
          <p:grpSpPr>
            <a:xfrm>
              <a:off x="1500571" y="4171353"/>
              <a:ext cx="5958548" cy="2855192"/>
              <a:chOff x="1500571" y="8030266"/>
              <a:chExt cx="5958548" cy="2855192"/>
            </a:xfrm>
          </p:grpSpPr>
          <p:sp>
            <p:nvSpPr>
              <p:cNvPr id="1185" name="Google Shape;1185;g5c17d38b96_1_1272"/>
              <p:cNvSpPr/>
              <p:nvPr/>
            </p:nvSpPr>
            <p:spPr>
              <a:xfrm rot="-5400000">
                <a:off x="3660669" y="10668408"/>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86" name="Google Shape;1186;g5c17d38b96_1_1272"/>
              <p:cNvSpPr/>
              <p:nvPr/>
            </p:nvSpPr>
            <p:spPr>
              <a:xfrm rot="-5400000">
                <a:off x="3295621" y="10668408"/>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87" name="Google Shape;1187;g5c17d38b96_1_1272"/>
              <p:cNvSpPr/>
              <p:nvPr/>
            </p:nvSpPr>
            <p:spPr>
              <a:xfrm rot="-5400000">
                <a:off x="3295621" y="10313949"/>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88" name="Google Shape;1188;g5c17d38b96_1_1272"/>
              <p:cNvSpPr/>
              <p:nvPr/>
            </p:nvSpPr>
            <p:spPr>
              <a:xfrm rot="-5400000">
                <a:off x="3660669" y="9959491"/>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89" name="Google Shape;1189;g5c17d38b96_1_1272"/>
              <p:cNvSpPr/>
              <p:nvPr/>
            </p:nvSpPr>
            <p:spPr>
              <a:xfrm rot="-5400000">
                <a:off x="5086321" y="10668408"/>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90" name="Google Shape;1190;g5c17d38b96_1_1272"/>
              <p:cNvSpPr/>
              <p:nvPr/>
            </p:nvSpPr>
            <p:spPr>
              <a:xfrm rot="-5400000">
                <a:off x="5086321" y="10313949"/>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91" name="Google Shape;1191;g5c17d38b96_1_1272"/>
              <p:cNvSpPr/>
              <p:nvPr/>
            </p:nvSpPr>
            <p:spPr>
              <a:xfrm rot="-5400000">
                <a:off x="6877021" y="10313949"/>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92" name="Google Shape;1192;g5c17d38b96_1_1272"/>
              <p:cNvSpPr/>
              <p:nvPr/>
            </p:nvSpPr>
            <p:spPr>
              <a:xfrm rot="-5400000">
                <a:off x="7242069" y="9959491"/>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93" name="Google Shape;1193;g5c17d38b96_1_1272"/>
              <p:cNvSpPr/>
              <p:nvPr/>
            </p:nvSpPr>
            <p:spPr>
              <a:xfrm rot="-5400000">
                <a:off x="1504921" y="8380374"/>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94" name="Google Shape;1194;g5c17d38b96_1_1272"/>
              <p:cNvSpPr/>
              <p:nvPr/>
            </p:nvSpPr>
            <p:spPr>
              <a:xfrm rot="-5400000">
                <a:off x="1869969" y="8025916"/>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95" name="Google Shape;1195;g5c17d38b96_1_1272"/>
              <p:cNvSpPr/>
              <p:nvPr/>
            </p:nvSpPr>
            <p:spPr>
              <a:xfrm rot="-5400000">
                <a:off x="3660669" y="8025916"/>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96" name="Google Shape;1196;g5c17d38b96_1_1272"/>
              <p:cNvSpPr/>
              <p:nvPr/>
            </p:nvSpPr>
            <p:spPr>
              <a:xfrm rot="-5400000">
                <a:off x="3295621" y="8025916"/>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97" name="Google Shape;1197;g5c17d38b96_1_1272"/>
              <p:cNvSpPr/>
              <p:nvPr/>
            </p:nvSpPr>
            <p:spPr>
              <a:xfrm rot="-5400000">
                <a:off x="5451369" y="8734833"/>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98" name="Google Shape;1198;g5c17d38b96_1_1272"/>
              <p:cNvSpPr/>
              <p:nvPr/>
            </p:nvSpPr>
            <p:spPr>
              <a:xfrm rot="-5400000">
                <a:off x="5086321" y="8380374"/>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199" name="Google Shape;1199;g5c17d38b96_1_1272"/>
              <p:cNvSpPr/>
              <p:nvPr/>
            </p:nvSpPr>
            <p:spPr>
              <a:xfrm rot="-5400000">
                <a:off x="7242069" y="8734833"/>
                <a:ext cx="212700" cy="221400"/>
              </a:xfrm>
              <a:prstGeom prst="rect">
                <a:avLst/>
              </a:prstGeom>
              <a:solidFill>
                <a:srgbClr val="3F5462"/>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grpSp>
        <p:sp>
          <p:nvSpPr>
            <p:cNvPr id="1200" name="Google Shape;1200;g5c17d38b96_1_1272"/>
            <p:cNvSpPr txBox="1"/>
            <p:nvPr/>
          </p:nvSpPr>
          <p:spPr>
            <a:xfrm>
              <a:off x="13693125" y="11672100"/>
              <a:ext cx="5411400" cy="116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363434"/>
                </a:buClr>
                <a:buSzPts val="3600"/>
                <a:buFont typeface="Arial"/>
                <a:buNone/>
              </a:pPr>
              <a:r>
                <a:rPr lang="en-US" sz="3600" b="0" i="0" u="none" strike="noStrike" cap="none">
                  <a:solidFill>
                    <a:srgbClr val="363434"/>
                  </a:solidFill>
                  <a:latin typeface="Arial"/>
                  <a:ea typeface="Arial"/>
                  <a:cs typeface="Arial"/>
                  <a:sym typeface="Arial"/>
                </a:rPr>
                <a:t>DB admin</a:t>
              </a:r>
              <a:endParaRPr sz="3600" b="0" i="0" u="none" strike="noStrike" cap="none">
                <a:solidFill>
                  <a:srgbClr val="071328"/>
                </a:solidFill>
                <a:latin typeface="Arial"/>
                <a:ea typeface="Arial"/>
                <a:cs typeface="Arial"/>
                <a:sym typeface="Arial"/>
              </a:endParaRPr>
            </a:p>
          </p:txBody>
        </p:sp>
        <p:sp>
          <p:nvSpPr>
            <p:cNvPr id="1201" name="Google Shape;1201;g5c17d38b96_1_1272"/>
            <p:cNvSpPr txBox="1"/>
            <p:nvPr/>
          </p:nvSpPr>
          <p:spPr>
            <a:xfrm>
              <a:off x="1290150" y="11696625"/>
              <a:ext cx="7047300" cy="164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363434"/>
                </a:buClr>
                <a:buSzPts val="3600"/>
                <a:buFont typeface="Arial"/>
                <a:buNone/>
              </a:pPr>
              <a:r>
                <a:rPr lang="en-US" sz="3600" b="0" i="0" u="none" strike="noStrike" cap="none">
                  <a:solidFill>
                    <a:srgbClr val="363434"/>
                  </a:solidFill>
                  <a:latin typeface="Arial"/>
                  <a:ea typeface="Arial"/>
                  <a:cs typeface="Arial"/>
                  <a:sym typeface="Arial"/>
                </a:rPr>
                <a:t>Deployment contains ‘db’</a:t>
              </a:r>
              <a:endParaRPr sz="3600" b="0" i="0" u="none" strike="noStrike" cap="none">
                <a:solidFill>
                  <a:srgbClr val="071328"/>
                </a:solidFill>
                <a:latin typeface="Arial"/>
                <a:ea typeface="Arial"/>
                <a:cs typeface="Arial"/>
                <a:sym typeface="Arial"/>
              </a:endParaRPr>
            </a:p>
          </p:txBody>
        </p:sp>
      </p:grpSp>
      <p:grpSp>
        <p:nvGrpSpPr>
          <p:cNvPr id="1202" name="Google Shape;1202;g5c17d38b96_1_1272"/>
          <p:cNvGrpSpPr/>
          <p:nvPr/>
        </p:nvGrpSpPr>
        <p:grpSpPr>
          <a:xfrm>
            <a:off x="9189215" y="3169665"/>
            <a:ext cx="6088156" cy="8748817"/>
            <a:chOff x="8932965" y="3169088"/>
            <a:chExt cx="6088765" cy="8749692"/>
          </a:xfrm>
        </p:grpSpPr>
        <p:sp>
          <p:nvSpPr>
            <p:cNvPr id="1203" name="Google Shape;1203;g5c17d38b96_1_1272"/>
            <p:cNvSpPr/>
            <p:nvPr/>
          </p:nvSpPr>
          <p:spPr>
            <a:xfrm>
              <a:off x="8952787" y="3933709"/>
              <a:ext cx="5581800" cy="7552500"/>
            </a:xfrm>
            <a:prstGeom prst="rect">
              <a:avLst/>
            </a:prstGeom>
            <a:solidFill>
              <a:srgbClr val="D9FCFB"/>
            </a:solidFill>
            <a:ln>
              <a:noFill/>
            </a:ln>
          </p:spPr>
          <p:txBody>
            <a:bodyPr spcFirstLastPara="1" wrap="square" lIns="91400" tIns="274275" rIns="91400" bIns="45675" anchor="t" anchorCtr="0">
              <a:noAutofit/>
            </a:bodyPr>
            <a:lstStyle/>
            <a:p>
              <a:pPr marL="7936" marR="0" lvl="0" indent="0" algn="l" rtl="0">
                <a:lnSpc>
                  <a:spcPct val="100000"/>
                </a:lnSpc>
                <a:spcBef>
                  <a:spcPts val="0"/>
                </a:spcBef>
                <a:spcAft>
                  <a:spcPts val="0"/>
                </a:spcAft>
                <a:buClr>
                  <a:srgbClr val="000000"/>
                </a:buClr>
                <a:buSzPts val="3000"/>
                <a:buFont typeface="Helvetica Neue"/>
                <a:buNone/>
              </a:pPr>
              <a:endParaRPr sz="3000" b="1" i="0" u="none" strike="noStrike" cap="none" baseline="30000">
                <a:solidFill>
                  <a:srgbClr val="09101F"/>
                </a:solidFill>
                <a:latin typeface="Calibri"/>
                <a:ea typeface="Calibri"/>
                <a:cs typeface="Calibri"/>
                <a:sym typeface="Calibri"/>
              </a:endParaRPr>
            </a:p>
          </p:txBody>
        </p:sp>
        <p:sp>
          <p:nvSpPr>
            <p:cNvPr id="1204" name="Google Shape;1204;g5c17d38b96_1_1272"/>
            <p:cNvSpPr/>
            <p:nvPr/>
          </p:nvSpPr>
          <p:spPr>
            <a:xfrm>
              <a:off x="8932965" y="4335749"/>
              <a:ext cx="5581800" cy="5497800"/>
            </a:xfrm>
            <a:prstGeom prst="rightArrow">
              <a:avLst>
                <a:gd name="adj1" fmla="val 59142"/>
                <a:gd name="adj2" fmla="val 50000"/>
              </a:avLst>
            </a:prstGeom>
            <a:solidFill>
              <a:srgbClr val="FFFFFF"/>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71328"/>
                </a:solidFill>
                <a:latin typeface="Arial"/>
                <a:ea typeface="Arial"/>
                <a:cs typeface="Arial"/>
                <a:sym typeface="Arial"/>
              </a:endParaRPr>
            </a:p>
          </p:txBody>
        </p:sp>
        <p:sp>
          <p:nvSpPr>
            <p:cNvPr id="1205" name="Google Shape;1205;g5c17d38b96_1_1272"/>
            <p:cNvSpPr/>
            <p:nvPr/>
          </p:nvSpPr>
          <p:spPr>
            <a:xfrm>
              <a:off x="9212362" y="8782552"/>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KUBERNETES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OPENSHIFT</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IKS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DOCKER </a:t>
              </a:r>
              <a:r>
                <a:rPr lang="en-US" sz="1800" b="0" i="0" u="none" strike="noStrike" cap="none">
                  <a:solidFill>
                    <a:schemeClr val="dk1"/>
                  </a:solidFill>
                  <a:latin typeface="Arial"/>
                  <a:ea typeface="Arial"/>
                  <a:cs typeface="Arial"/>
                  <a:sym typeface="Arial"/>
                </a:rPr>
                <a:t>EE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DC/OS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AKS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GKE </a:t>
              </a:r>
              <a:endParaRPr sz="1800" b="0" i="0" u="none" strike="noStrike" cap="none">
                <a:solidFill>
                  <a:srgbClr val="09101F"/>
                </a:solidFill>
                <a:latin typeface="Arial"/>
                <a:ea typeface="Arial"/>
                <a:cs typeface="Arial"/>
                <a:sym typeface="Arial"/>
              </a:endParaRPr>
            </a:p>
          </p:txBody>
        </p:sp>
        <p:pic>
          <p:nvPicPr>
            <p:cNvPr id="1206" name="Google Shape;1206;g5c17d38b96_1_1272"/>
            <p:cNvPicPr preferRelativeResize="0"/>
            <p:nvPr/>
          </p:nvPicPr>
          <p:blipFill rotWithShape="1">
            <a:blip r:embed="rId4">
              <a:alphaModFix/>
            </a:blip>
            <a:srcRect/>
            <a:stretch/>
          </p:blipFill>
          <p:spPr>
            <a:xfrm>
              <a:off x="11908060" y="5836706"/>
              <a:ext cx="1147552" cy="1042948"/>
            </a:xfrm>
            <a:prstGeom prst="rect">
              <a:avLst/>
            </a:prstGeom>
            <a:noFill/>
            <a:ln>
              <a:noFill/>
            </a:ln>
          </p:spPr>
        </p:pic>
        <p:pic>
          <p:nvPicPr>
            <p:cNvPr id="1207" name="Google Shape;1207;g5c17d38b96_1_1272"/>
            <p:cNvPicPr preferRelativeResize="0"/>
            <p:nvPr/>
          </p:nvPicPr>
          <p:blipFill rotWithShape="1">
            <a:blip r:embed="rId5">
              <a:alphaModFix/>
            </a:blip>
            <a:srcRect/>
            <a:stretch/>
          </p:blipFill>
          <p:spPr>
            <a:xfrm>
              <a:off x="10745484" y="5938738"/>
              <a:ext cx="864555" cy="838864"/>
            </a:xfrm>
            <a:prstGeom prst="rect">
              <a:avLst/>
            </a:prstGeom>
            <a:noFill/>
            <a:ln>
              <a:noFill/>
            </a:ln>
          </p:spPr>
        </p:pic>
        <p:pic>
          <p:nvPicPr>
            <p:cNvPr id="1208" name="Google Shape;1208;g5c17d38b96_1_1272"/>
            <p:cNvPicPr preferRelativeResize="0"/>
            <p:nvPr/>
          </p:nvPicPr>
          <p:blipFill rotWithShape="1">
            <a:blip r:embed="rId6">
              <a:alphaModFix/>
            </a:blip>
            <a:srcRect/>
            <a:stretch/>
          </p:blipFill>
          <p:spPr>
            <a:xfrm>
              <a:off x="11092329" y="7875896"/>
              <a:ext cx="1539933" cy="395239"/>
            </a:xfrm>
            <a:prstGeom prst="rect">
              <a:avLst/>
            </a:prstGeom>
            <a:noFill/>
            <a:ln>
              <a:noFill/>
            </a:ln>
          </p:spPr>
        </p:pic>
        <p:pic>
          <p:nvPicPr>
            <p:cNvPr id="1209" name="Google Shape;1209;g5c17d38b96_1_1272"/>
            <p:cNvPicPr preferRelativeResize="0"/>
            <p:nvPr/>
          </p:nvPicPr>
          <p:blipFill rotWithShape="1">
            <a:blip r:embed="rId7">
              <a:alphaModFix/>
            </a:blip>
            <a:srcRect/>
            <a:stretch/>
          </p:blipFill>
          <p:spPr>
            <a:xfrm>
              <a:off x="9186977" y="7729406"/>
              <a:ext cx="1441329" cy="541729"/>
            </a:xfrm>
            <a:prstGeom prst="rect">
              <a:avLst/>
            </a:prstGeom>
            <a:noFill/>
            <a:ln>
              <a:noFill/>
            </a:ln>
          </p:spPr>
        </p:pic>
        <p:pic>
          <p:nvPicPr>
            <p:cNvPr id="1210" name="Google Shape;1210;g5c17d38b96_1_1272"/>
            <p:cNvPicPr preferRelativeResize="0"/>
            <p:nvPr/>
          </p:nvPicPr>
          <p:blipFill rotWithShape="1">
            <a:blip r:embed="rId8">
              <a:alphaModFix/>
            </a:blip>
            <a:srcRect/>
            <a:stretch/>
          </p:blipFill>
          <p:spPr>
            <a:xfrm>
              <a:off x="9977386" y="7073456"/>
              <a:ext cx="2316138" cy="355141"/>
            </a:xfrm>
            <a:prstGeom prst="rect">
              <a:avLst/>
            </a:prstGeom>
            <a:noFill/>
            <a:ln>
              <a:noFill/>
            </a:ln>
          </p:spPr>
        </p:pic>
        <p:sp>
          <p:nvSpPr>
            <p:cNvPr id="1211" name="Google Shape;1211;g5c17d38b96_1_1272"/>
            <p:cNvSpPr/>
            <p:nvPr/>
          </p:nvSpPr>
          <p:spPr>
            <a:xfrm>
              <a:off x="8940800" y="3169088"/>
              <a:ext cx="5571000" cy="646200"/>
            </a:xfrm>
            <a:prstGeom prst="rect">
              <a:avLst/>
            </a:prstGeom>
            <a:noFill/>
            <a:ln>
              <a:noFill/>
            </a:ln>
          </p:spPr>
          <p:txBody>
            <a:bodyPr spcFirstLastPara="1" wrap="square" lIns="91425" tIns="45700" rIns="91425" bIns="45700" anchor="t" anchorCtr="0">
              <a:noAutofit/>
            </a:bodyPr>
            <a:lstStyle/>
            <a:p>
              <a:pPr marL="7936" marR="0" lvl="0" indent="0" algn="ctr" rtl="0">
                <a:lnSpc>
                  <a:spcPct val="100000"/>
                </a:lnSpc>
                <a:spcBef>
                  <a:spcPts val="0"/>
                </a:spcBef>
                <a:spcAft>
                  <a:spcPts val="0"/>
                </a:spcAft>
                <a:buClr>
                  <a:srgbClr val="09101F"/>
                </a:buClr>
                <a:buSzPts val="3600"/>
                <a:buFont typeface="Calibri"/>
                <a:buNone/>
              </a:pPr>
              <a:r>
                <a:rPr lang="en-US" sz="3600" b="1" i="0" u="none" strike="noStrike" cap="none">
                  <a:solidFill>
                    <a:srgbClr val="09101F"/>
                  </a:solidFill>
                  <a:latin typeface="Arial"/>
                  <a:ea typeface="Arial"/>
                  <a:cs typeface="Arial"/>
                  <a:sym typeface="Arial"/>
                </a:rPr>
                <a:t>ServiceVision</a:t>
              </a:r>
              <a:r>
                <a:rPr lang="en-US" sz="3600" b="0" i="0" u="none" strike="noStrike" cap="none" baseline="30000">
                  <a:solidFill>
                    <a:srgbClr val="09101F"/>
                  </a:solidFill>
                  <a:latin typeface="Arial"/>
                  <a:ea typeface="Arial"/>
                  <a:cs typeface="Arial"/>
                  <a:sym typeface="Arial"/>
                </a:rPr>
                <a:t>TM</a:t>
              </a:r>
              <a:endParaRPr sz="3600" b="1" i="0" u="none" strike="noStrike" cap="none" baseline="30000">
                <a:solidFill>
                  <a:srgbClr val="09101F"/>
                </a:solidFill>
                <a:latin typeface="Arial"/>
                <a:ea typeface="Arial"/>
                <a:cs typeface="Arial"/>
                <a:sym typeface="Arial"/>
              </a:endParaRPr>
            </a:p>
          </p:txBody>
        </p:sp>
        <p:sp>
          <p:nvSpPr>
            <p:cNvPr id="1212" name="Google Shape;1212;g5c17d38b96_1_1272"/>
            <p:cNvSpPr/>
            <p:nvPr/>
          </p:nvSpPr>
          <p:spPr>
            <a:xfrm>
              <a:off x="11938630" y="9053480"/>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AZURE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AWS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CUSTOM</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 AND MORE!</a:t>
              </a:r>
              <a:endParaRPr sz="1800" b="0" i="0" u="none" strike="noStrike" cap="none">
                <a:solidFill>
                  <a:srgbClr val="09101F"/>
                </a:solidFill>
                <a:latin typeface="Arial"/>
                <a:ea typeface="Arial"/>
                <a:cs typeface="Arial"/>
                <a:sym typeface="Arial"/>
              </a:endParaRPr>
            </a:p>
          </p:txBody>
        </p:sp>
      </p:grpSp>
      <p:pic>
        <p:nvPicPr>
          <p:cNvPr id="1213" name="Google Shape;1213;g5c17d38b96_1_1272"/>
          <p:cNvPicPr preferRelativeResize="0"/>
          <p:nvPr/>
        </p:nvPicPr>
        <p:blipFill rotWithShape="1">
          <a:blip r:embed="rId9">
            <a:alphaModFix/>
          </a:blip>
          <a:srcRect l="4020" t="8655" r="8574" b="15684"/>
          <a:stretch/>
        </p:blipFill>
        <p:spPr>
          <a:xfrm>
            <a:off x="9417826" y="6106735"/>
            <a:ext cx="1180275" cy="4883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217"/>
        <p:cNvGrpSpPr/>
        <p:nvPr/>
      </p:nvGrpSpPr>
      <p:grpSpPr>
        <a:xfrm>
          <a:off x="0" y="0"/>
          <a:ext cx="0" cy="0"/>
          <a:chOff x="0" y="0"/>
          <a:chExt cx="0" cy="0"/>
        </a:xfrm>
      </p:grpSpPr>
      <p:sp>
        <p:nvSpPr>
          <p:cNvPr id="1218" name="Google Shape;1218;g5c17d38b96_1_1542"/>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Making metrics relevant with context.</a:t>
            </a:r>
            <a:endParaRPr/>
          </a:p>
        </p:txBody>
      </p:sp>
      <p:sp>
        <p:nvSpPr>
          <p:cNvPr id="1219" name="Google Shape;1219;g5c17d38b96_1_1542"/>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SYSDIG SERVICEVISION™</a:t>
            </a:r>
            <a:endParaRPr/>
          </a:p>
        </p:txBody>
      </p:sp>
      <p:grpSp>
        <p:nvGrpSpPr>
          <p:cNvPr id="1220" name="Google Shape;1220;g5c17d38b96_1_1542"/>
          <p:cNvGrpSpPr/>
          <p:nvPr/>
        </p:nvGrpSpPr>
        <p:grpSpPr>
          <a:xfrm>
            <a:off x="1672569" y="3934209"/>
            <a:ext cx="7046595" cy="7551832"/>
            <a:chOff x="1672737" y="3933709"/>
            <a:chExt cx="7047300" cy="7552587"/>
          </a:xfrm>
        </p:grpSpPr>
        <p:sp>
          <p:nvSpPr>
            <p:cNvPr id="1221" name="Google Shape;1221;g5c17d38b96_1_1542"/>
            <p:cNvSpPr/>
            <p:nvPr/>
          </p:nvSpPr>
          <p:spPr>
            <a:xfrm>
              <a:off x="16727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222" name="Google Shape;1222;g5c17d38b96_1_1542"/>
            <p:cNvSpPr/>
            <p:nvPr/>
          </p:nvSpPr>
          <p:spPr>
            <a:xfrm>
              <a:off x="34634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223" name="Google Shape;1223;g5c17d38b96_1_1542"/>
            <p:cNvSpPr/>
            <p:nvPr/>
          </p:nvSpPr>
          <p:spPr>
            <a:xfrm>
              <a:off x="52541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224" name="Google Shape;1224;g5c17d38b96_1_1542"/>
            <p:cNvSpPr/>
            <p:nvPr/>
          </p:nvSpPr>
          <p:spPr>
            <a:xfrm>
              <a:off x="70448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225" name="Google Shape;1225;g5c17d38b96_1_1542"/>
            <p:cNvSpPr/>
            <p:nvPr/>
          </p:nvSpPr>
          <p:spPr>
            <a:xfrm rot="-5400000">
              <a:off x="79897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26" name="Google Shape;1226;g5c17d38b96_1_1542"/>
            <p:cNvSpPr/>
            <p:nvPr/>
          </p:nvSpPr>
          <p:spPr>
            <a:xfrm>
              <a:off x="16727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1" i="0" u="none" strike="noStrike" cap="none">
                <a:solidFill>
                  <a:srgbClr val="09101F"/>
                </a:solidFill>
                <a:latin typeface="Arial"/>
                <a:ea typeface="Arial"/>
                <a:cs typeface="Arial"/>
                <a:sym typeface="Arial"/>
              </a:endParaRPr>
            </a:p>
          </p:txBody>
        </p:sp>
        <p:sp>
          <p:nvSpPr>
            <p:cNvPr id="1227" name="Google Shape;1227;g5c17d38b96_1_1542"/>
            <p:cNvSpPr/>
            <p:nvPr/>
          </p:nvSpPr>
          <p:spPr>
            <a:xfrm>
              <a:off x="34634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228" name="Google Shape;1228;g5c17d38b96_1_1542"/>
            <p:cNvSpPr/>
            <p:nvPr/>
          </p:nvSpPr>
          <p:spPr>
            <a:xfrm rot="-5400000">
              <a:off x="18875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29" name="Google Shape;1229;g5c17d38b96_1_1542"/>
            <p:cNvSpPr/>
            <p:nvPr/>
          </p:nvSpPr>
          <p:spPr>
            <a:xfrm rot="-5400000">
              <a:off x="54689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30" name="Google Shape;1230;g5c17d38b96_1_1542"/>
            <p:cNvSpPr/>
            <p:nvPr/>
          </p:nvSpPr>
          <p:spPr>
            <a:xfrm rot="-5400000">
              <a:off x="44083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31" name="Google Shape;1231;g5c17d38b96_1_1542"/>
            <p:cNvSpPr/>
            <p:nvPr/>
          </p:nvSpPr>
          <p:spPr>
            <a:xfrm rot="-5400000">
              <a:off x="22525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32" name="Google Shape;1232;g5c17d38b96_1_1542"/>
            <p:cNvSpPr/>
            <p:nvPr/>
          </p:nvSpPr>
          <p:spPr>
            <a:xfrm rot="-5400000">
              <a:off x="44083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33" name="Google Shape;1233;g5c17d38b96_1_1542"/>
            <p:cNvSpPr/>
            <p:nvPr/>
          </p:nvSpPr>
          <p:spPr>
            <a:xfrm rot="-5400000">
              <a:off x="76246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34" name="Google Shape;1234;g5c17d38b96_1_1542"/>
            <p:cNvSpPr/>
            <p:nvPr/>
          </p:nvSpPr>
          <p:spPr>
            <a:xfrm rot="-5400000">
              <a:off x="83547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35" name="Google Shape;1235;g5c17d38b96_1_1542"/>
            <p:cNvSpPr/>
            <p:nvPr/>
          </p:nvSpPr>
          <p:spPr>
            <a:xfrm rot="-5400000">
              <a:off x="22525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36" name="Google Shape;1236;g5c17d38b96_1_1542"/>
            <p:cNvSpPr/>
            <p:nvPr/>
          </p:nvSpPr>
          <p:spPr>
            <a:xfrm rot="-5400000">
              <a:off x="47733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37" name="Google Shape;1237;g5c17d38b96_1_1542"/>
            <p:cNvSpPr/>
            <p:nvPr/>
          </p:nvSpPr>
          <p:spPr>
            <a:xfrm rot="-5400000">
              <a:off x="40432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38" name="Google Shape;1238;g5c17d38b96_1_1542"/>
            <p:cNvSpPr/>
            <p:nvPr/>
          </p:nvSpPr>
          <p:spPr>
            <a:xfrm>
              <a:off x="52541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239" name="Google Shape;1239;g5c17d38b96_1_1542"/>
            <p:cNvSpPr/>
            <p:nvPr/>
          </p:nvSpPr>
          <p:spPr>
            <a:xfrm rot="-5400000">
              <a:off x="26176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40" name="Google Shape;1240;g5c17d38b96_1_1542"/>
            <p:cNvSpPr/>
            <p:nvPr/>
          </p:nvSpPr>
          <p:spPr>
            <a:xfrm rot="-5400000">
              <a:off x="61990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41" name="Google Shape;1241;g5c17d38b96_1_1542"/>
            <p:cNvSpPr/>
            <p:nvPr/>
          </p:nvSpPr>
          <p:spPr>
            <a:xfrm rot="-5400000">
              <a:off x="58339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42" name="Google Shape;1242;g5c17d38b96_1_1542"/>
            <p:cNvSpPr/>
            <p:nvPr/>
          </p:nvSpPr>
          <p:spPr>
            <a:xfrm rot="-5400000">
              <a:off x="18875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43" name="Google Shape;1243;g5c17d38b96_1_1542"/>
            <p:cNvSpPr/>
            <p:nvPr/>
          </p:nvSpPr>
          <p:spPr>
            <a:xfrm rot="-5400000">
              <a:off x="58339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44" name="Google Shape;1244;g5c17d38b96_1_1542"/>
            <p:cNvSpPr/>
            <p:nvPr/>
          </p:nvSpPr>
          <p:spPr>
            <a:xfrm rot="-5400000">
              <a:off x="58339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45" name="Google Shape;1245;g5c17d38b96_1_1542"/>
            <p:cNvSpPr/>
            <p:nvPr/>
          </p:nvSpPr>
          <p:spPr>
            <a:xfrm>
              <a:off x="70448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246" name="Google Shape;1246;g5c17d38b96_1_1542"/>
            <p:cNvSpPr/>
            <p:nvPr/>
          </p:nvSpPr>
          <p:spPr>
            <a:xfrm rot="-5400000">
              <a:off x="22525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47" name="Google Shape;1247;g5c17d38b96_1_1542"/>
            <p:cNvSpPr/>
            <p:nvPr/>
          </p:nvSpPr>
          <p:spPr>
            <a:xfrm rot="-5400000">
              <a:off x="58339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48" name="Google Shape;1248;g5c17d38b96_1_1542"/>
            <p:cNvSpPr/>
            <p:nvPr/>
          </p:nvSpPr>
          <p:spPr>
            <a:xfrm rot="-5400000">
              <a:off x="26176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49" name="Google Shape;1249;g5c17d38b96_1_1542"/>
            <p:cNvSpPr/>
            <p:nvPr/>
          </p:nvSpPr>
          <p:spPr>
            <a:xfrm rot="-5400000">
              <a:off x="44083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50" name="Google Shape;1250;g5c17d38b96_1_1542"/>
            <p:cNvSpPr/>
            <p:nvPr/>
          </p:nvSpPr>
          <p:spPr>
            <a:xfrm rot="-5400000">
              <a:off x="61990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51" name="Google Shape;1251;g5c17d38b96_1_1542"/>
            <p:cNvSpPr/>
            <p:nvPr/>
          </p:nvSpPr>
          <p:spPr>
            <a:xfrm rot="-5400000">
              <a:off x="54689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52" name="Google Shape;1252;g5c17d38b96_1_1542"/>
            <p:cNvSpPr/>
            <p:nvPr/>
          </p:nvSpPr>
          <p:spPr>
            <a:xfrm rot="-5400000">
              <a:off x="72596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53" name="Google Shape;1253;g5c17d38b96_1_1542"/>
            <p:cNvSpPr/>
            <p:nvPr/>
          </p:nvSpPr>
          <p:spPr>
            <a:xfrm rot="-5400000">
              <a:off x="29826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54" name="Google Shape;1254;g5c17d38b96_1_1542"/>
            <p:cNvSpPr/>
            <p:nvPr/>
          </p:nvSpPr>
          <p:spPr>
            <a:xfrm rot="-5400000">
              <a:off x="29826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55" name="Google Shape;1255;g5c17d38b96_1_1542"/>
            <p:cNvSpPr/>
            <p:nvPr/>
          </p:nvSpPr>
          <p:spPr>
            <a:xfrm rot="-5400000">
              <a:off x="47733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56" name="Google Shape;1256;g5c17d38b96_1_1542"/>
            <p:cNvSpPr/>
            <p:nvPr/>
          </p:nvSpPr>
          <p:spPr>
            <a:xfrm rot="-5400000">
              <a:off x="65640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57" name="Google Shape;1257;g5c17d38b96_1_1542"/>
            <p:cNvSpPr/>
            <p:nvPr/>
          </p:nvSpPr>
          <p:spPr>
            <a:xfrm rot="-5400000">
              <a:off x="65640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58" name="Google Shape;1258;g5c17d38b96_1_1542"/>
            <p:cNvSpPr/>
            <p:nvPr/>
          </p:nvSpPr>
          <p:spPr>
            <a:xfrm rot="-5400000">
              <a:off x="83547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59" name="Google Shape;1259;g5c17d38b96_1_1542"/>
            <p:cNvSpPr/>
            <p:nvPr/>
          </p:nvSpPr>
          <p:spPr>
            <a:xfrm rot="-5400000">
              <a:off x="83547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60" name="Google Shape;1260;g5c17d38b96_1_1542"/>
            <p:cNvSpPr/>
            <p:nvPr/>
          </p:nvSpPr>
          <p:spPr>
            <a:xfrm rot="-5400000">
              <a:off x="29826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61" name="Google Shape;1261;g5c17d38b96_1_1542"/>
            <p:cNvSpPr/>
            <p:nvPr/>
          </p:nvSpPr>
          <p:spPr>
            <a:xfrm rot="-5400000">
              <a:off x="29826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62" name="Google Shape;1262;g5c17d38b96_1_1542"/>
            <p:cNvSpPr/>
            <p:nvPr/>
          </p:nvSpPr>
          <p:spPr>
            <a:xfrm rot="-5400000">
              <a:off x="47733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63" name="Google Shape;1263;g5c17d38b96_1_1542"/>
            <p:cNvSpPr/>
            <p:nvPr/>
          </p:nvSpPr>
          <p:spPr>
            <a:xfrm rot="-5400000">
              <a:off x="65640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64" name="Google Shape;1264;g5c17d38b96_1_1542"/>
            <p:cNvSpPr/>
            <p:nvPr/>
          </p:nvSpPr>
          <p:spPr>
            <a:xfrm rot="-5400000">
              <a:off x="65640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65" name="Google Shape;1265;g5c17d38b96_1_1542"/>
            <p:cNvSpPr/>
            <p:nvPr/>
          </p:nvSpPr>
          <p:spPr>
            <a:xfrm rot="-5400000">
              <a:off x="83547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66" name="Google Shape;1266;g5c17d38b96_1_1542"/>
            <p:cNvSpPr/>
            <p:nvPr/>
          </p:nvSpPr>
          <p:spPr>
            <a:xfrm rot="-5400000">
              <a:off x="83547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67" name="Google Shape;1267;g5c17d38b96_1_1542"/>
            <p:cNvSpPr/>
            <p:nvPr/>
          </p:nvSpPr>
          <p:spPr>
            <a:xfrm rot="-5400000">
              <a:off x="18875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68" name="Google Shape;1268;g5c17d38b96_1_1542"/>
            <p:cNvSpPr/>
            <p:nvPr/>
          </p:nvSpPr>
          <p:spPr>
            <a:xfrm rot="-5400000">
              <a:off x="1887508"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69" name="Google Shape;1269;g5c17d38b96_1_1542"/>
            <p:cNvSpPr/>
            <p:nvPr/>
          </p:nvSpPr>
          <p:spPr>
            <a:xfrm rot="-5400000">
              <a:off x="40432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70" name="Google Shape;1270;g5c17d38b96_1_1542"/>
            <p:cNvSpPr/>
            <p:nvPr/>
          </p:nvSpPr>
          <p:spPr>
            <a:xfrm rot="-5400000">
              <a:off x="58339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71" name="Google Shape;1271;g5c17d38b96_1_1542"/>
            <p:cNvSpPr/>
            <p:nvPr/>
          </p:nvSpPr>
          <p:spPr>
            <a:xfrm rot="-5400000">
              <a:off x="76246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72" name="Google Shape;1272;g5c17d38b96_1_1542"/>
            <p:cNvSpPr/>
            <p:nvPr/>
          </p:nvSpPr>
          <p:spPr>
            <a:xfrm rot="-5400000">
              <a:off x="36782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73" name="Google Shape;1273;g5c17d38b96_1_1542"/>
            <p:cNvSpPr/>
            <p:nvPr/>
          </p:nvSpPr>
          <p:spPr>
            <a:xfrm rot="-5400000">
              <a:off x="36782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74" name="Google Shape;1274;g5c17d38b96_1_1542"/>
            <p:cNvSpPr/>
            <p:nvPr/>
          </p:nvSpPr>
          <p:spPr>
            <a:xfrm rot="-5400000">
              <a:off x="79897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75" name="Google Shape;1275;g5c17d38b96_1_1542"/>
            <p:cNvSpPr/>
            <p:nvPr/>
          </p:nvSpPr>
          <p:spPr>
            <a:xfrm rot="-5400000">
              <a:off x="22525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76" name="Google Shape;1276;g5c17d38b96_1_1542"/>
            <p:cNvSpPr/>
            <p:nvPr/>
          </p:nvSpPr>
          <p:spPr>
            <a:xfrm rot="-5400000">
              <a:off x="47733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77" name="Google Shape;1277;g5c17d38b96_1_1542"/>
            <p:cNvSpPr/>
            <p:nvPr/>
          </p:nvSpPr>
          <p:spPr>
            <a:xfrm rot="-5400000">
              <a:off x="61990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78" name="Google Shape;1278;g5c17d38b96_1_1542"/>
            <p:cNvSpPr/>
            <p:nvPr/>
          </p:nvSpPr>
          <p:spPr>
            <a:xfrm rot="-5400000">
              <a:off x="18875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79" name="Google Shape;1279;g5c17d38b96_1_1542"/>
            <p:cNvSpPr/>
            <p:nvPr/>
          </p:nvSpPr>
          <p:spPr>
            <a:xfrm rot="-5400000">
              <a:off x="22525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80" name="Google Shape;1280;g5c17d38b96_1_1542"/>
            <p:cNvSpPr/>
            <p:nvPr/>
          </p:nvSpPr>
          <p:spPr>
            <a:xfrm rot="-5400000">
              <a:off x="40432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81" name="Google Shape;1281;g5c17d38b96_1_1542"/>
            <p:cNvSpPr/>
            <p:nvPr/>
          </p:nvSpPr>
          <p:spPr>
            <a:xfrm rot="-5400000">
              <a:off x="76246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82" name="Google Shape;1282;g5c17d38b96_1_1542"/>
            <p:cNvSpPr/>
            <p:nvPr/>
          </p:nvSpPr>
          <p:spPr>
            <a:xfrm rot="-5400000">
              <a:off x="72596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83" name="Google Shape;1283;g5c17d38b96_1_1542"/>
            <p:cNvSpPr/>
            <p:nvPr/>
          </p:nvSpPr>
          <p:spPr>
            <a:xfrm rot="-5400000">
              <a:off x="44083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84" name="Google Shape;1284;g5c17d38b96_1_1542"/>
            <p:cNvSpPr/>
            <p:nvPr/>
          </p:nvSpPr>
          <p:spPr>
            <a:xfrm rot="-5400000">
              <a:off x="61990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85" name="Google Shape;1285;g5c17d38b96_1_1542"/>
            <p:cNvSpPr/>
            <p:nvPr/>
          </p:nvSpPr>
          <p:spPr>
            <a:xfrm rot="-5400000">
              <a:off x="79897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86" name="Google Shape;1286;g5c17d38b96_1_1542"/>
            <p:cNvSpPr/>
            <p:nvPr/>
          </p:nvSpPr>
          <p:spPr>
            <a:xfrm rot="-5400000">
              <a:off x="26176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87" name="Google Shape;1287;g5c17d38b96_1_1542"/>
            <p:cNvSpPr/>
            <p:nvPr/>
          </p:nvSpPr>
          <p:spPr>
            <a:xfrm rot="-5400000">
              <a:off x="44083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88" name="Google Shape;1288;g5c17d38b96_1_1542"/>
            <p:cNvSpPr/>
            <p:nvPr/>
          </p:nvSpPr>
          <p:spPr>
            <a:xfrm rot="-5400000">
              <a:off x="61990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89" name="Google Shape;1289;g5c17d38b96_1_1542"/>
            <p:cNvSpPr/>
            <p:nvPr/>
          </p:nvSpPr>
          <p:spPr>
            <a:xfrm rot="-5400000">
              <a:off x="61990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90" name="Google Shape;1290;g5c17d38b96_1_1542"/>
            <p:cNvSpPr/>
            <p:nvPr/>
          </p:nvSpPr>
          <p:spPr>
            <a:xfrm rot="-5400000">
              <a:off x="79897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91" name="Google Shape;1291;g5c17d38b96_1_1542"/>
            <p:cNvSpPr/>
            <p:nvPr/>
          </p:nvSpPr>
          <p:spPr>
            <a:xfrm rot="-5400000">
              <a:off x="79897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92" name="Google Shape;1292;g5c17d38b96_1_1542"/>
            <p:cNvSpPr/>
            <p:nvPr/>
          </p:nvSpPr>
          <p:spPr>
            <a:xfrm rot="-5400000">
              <a:off x="29826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93" name="Google Shape;1293;g5c17d38b96_1_1542"/>
            <p:cNvSpPr/>
            <p:nvPr/>
          </p:nvSpPr>
          <p:spPr>
            <a:xfrm rot="-5400000">
              <a:off x="26176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94" name="Google Shape;1294;g5c17d38b96_1_1542"/>
            <p:cNvSpPr/>
            <p:nvPr/>
          </p:nvSpPr>
          <p:spPr>
            <a:xfrm rot="-5400000">
              <a:off x="44083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95" name="Google Shape;1295;g5c17d38b96_1_1542"/>
            <p:cNvSpPr/>
            <p:nvPr/>
          </p:nvSpPr>
          <p:spPr>
            <a:xfrm rot="-5400000">
              <a:off x="47733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96" name="Google Shape;1296;g5c17d38b96_1_1542"/>
            <p:cNvSpPr/>
            <p:nvPr/>
          </p:nvSpPr>
          <p:spPr>
            <a:xfrm rot="-5400000">
              <a:off x="36782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97" name="Google Shape;1297;g5c17d38b96_1_1542"/>
            <p:cNvSpPr/>
            <p:nvPr/>
          </p:nvSpPr>
          <p:spPr>
            <a:xfrm rot="-5400000">
              <a:off x="79897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98" name="Google Shape;1298;g5c17d38b96_1_1542"/>
            <p:cNvSpPr/>
            <p:nvPr/>
          </p:nvSpPr>
          <p:spPr>
            <a:xfrm rot="-5400000">
              <a:off x="72596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299" name="Google Shape;1299;g5c17d38b96_1_1542"/>
            <p:cNvSpPr/>
            <p:nvPr/>
          </p:nvSpPr>
          <p:spPr>
            <a:xfrm rot="-5400000">
              <a:off x="29826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00" name="Google Shape;1300;g5c17d38b96_1_1542"/>
            <p:cNvSpPr/>
            <p:nvPr/>
          </p:nvSpPr>
          <p:spPr>
            <a:xfrm rot="-5400000">
              <a:off x="26176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01" name="Google Shape;1301;g5c17d38b96_1_1542"/>
            <p:cNvSpPr/>
            <p:nvPr/>
          </p:nvSpPr>
          <p:spPr>
            <a:xfrm rot="-5400000">
              <a:off x="54689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02" name="Google Shape;1302;g5c17d38b96_1_1542"/>
            <p:cNvSpPr/>
            <p:nvPr/>
          </p:nvSpPr>
          <p:spPr>
            <a:xfrm rot="-5400000">
              <a:off x="65640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03" name="Google Shape;1303;g5c17d38b96_1_1542"/>
            <p:cNvSpPr/>
            <p:nvPr/>
          </p:nvSpPr>
          <p:spPr>
            <a:xfrm rot="-5400000">
              <a:off x="83547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04" name="Google Shape;1304;g5c17d38b96_1_1542"/>
            <p:cNvSpPr/>
            <p:nvPr/>
          </p:nvSpPr>
          <p:spPr>
            <a:xfrm rot="-5400000">
              <a:off x="76246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05" name="Google Shape;1305;g5c17d38b96_1_1542"/>
            <p:cNvSpPr/>
            <p:nvPr/>
          </p:nvSpPr>
          <p:spPr>
            <a:xfrm rot="-5400000">
              <a:off x="26176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06" name="Google Shape;1306;g5c17d38b96_1_1542"/>
            <p:cNvSpPr/>
            <p:nvPr/>
          </p:nvSpPr>
          <p:spPr>
            <a:xfrm rot="-5400000">
              <a:off x="65640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07" name="Google Shape;1307;g5c17d38b96_1_1542"/>
            <p:cNvSpPr/>
            <p:nvPr/>
          </p:nvSpPr>
          <p:spPr>
            <a:xfrm rot="-5400000">
              <a:off x="72596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08" name="Google Shape;1308;g5c17d38b96_1_1542"/>
            <p:cNvSpPr/>
            <p:nvPr/>
          </p:nvSpPr>
          <p:spPr>
            <a:xfrm rot="-5400000">
              <a:off x="47733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09" name="Google Shape;1309;g5c17d38b96_1_1542"/>
            <p:cNvSpPr/>
            <p:nvPr/>
          </p:nvSpPr>
          <p:spPr>
            <a:xfrm rot="-5400000">
              <a:off x="72596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10" name="Google Shape;1310;g5c17d38b96_1_1542"/>
            <p:cNvSpPr/>
            <p:nvPr/>
          </p:nvSpPr>
          <p:spPr>
            <a:xfrm>
              <a:off x="16727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311" name="Google Shape;1311;g5c17d38b96_1_1542"/>
            <p:cNvSpPr/>
            <p:nvPr/>
          </p:nvSpPr>
          <p:spPr>
            <a:xfrm>
              <a:off x="34634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312" name="Google Shape;1312;g5c17d38b96_1_1542"/>
            <p:cNvSpPr/>
            <p:nvPr/>
          </p:nvSpPr>
          <p:spPr>
            <a:xfrm>
              <a:off x="52541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313" name="Google Shape;1313;g5c17d38b96_1_1542"/>
            <p:cNvSpPr/>
            <p:nvPr/>
          </p:nvSpPr>
          <p:spPr>
            <a:xfrm>
              <a:off x="70448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314" name="Google Shape;1314;g5c17d38b96_1_1542"/>
            <p:cNvSpPr/>
            <p:nvPr/>
          </p:nvSpPr>
          <p:spPr>
            <a:xfrm rot="-5400000">
              <a:off x="79897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15" name="Google Shape;1315;g5c17d38b96_1_1542"/>
            <p:cNvSpPr/>
            <p:nvPr/>
          </p:nvSpPr>
          <p:spPr>
            <a:xfrm>
              <a:off x="16727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316" name="Google Shape;1316;g5c17d38b96_1_1542"/>
            <p:cNvSpPr/>
            <p:nvPr/>
          </p:nvSpPr>
          <p:spPr>
            <a:xfrm>
              <a:off x="34634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317" name="Google Shape;1317;g5c17d38b96_1_1542"/>
            <p:cNvSpPr/>
            <p:nvPr/>
          </p:nvSpPr>
          <p:spPr>
            <a:xfrm rot="-5400000">
              <a:off x="18875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18" name="Google Shape;1318;g5c17d38b96_1_1542"/>
            <p:cNvSpPr/>
            <p:nvPr/>
          </p:nvSpPr>
          <p:spPr>
            <a:xfrm rot="-5400000">
              <a:off x="54689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19" name="Google Shape;1319;g5c17d38b96_1_1542"/>
            <p:cNvSpPr/>
            <p:nvPr/>
          </p:nvSpPr>
          <p:spPr>
            <a:xfrm rot="-5400000">
              <a:off x="44083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20" name="Google Shape;1320;g5c17d38b96_1_1542"/>
            <p:cNvSpPr/>
            <p:nvPr/>
          </p:nvSpPr>
          <p:spPr>
            <a:xfrm rot="-5400000">
              <a:off x="22525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21" name="Google Shape;1321;g5c17d38b96_1_1542"/>
            <p:cNvSpPr/>
            <p:nvPr/>
          </p:nvSpPr>
          <p:spPr>
            <a:xfrm rot="-5400000">
              <a:off x="44083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22" name="Google Shape;1322;g5c17d38b96_1_1542"/>
            <p:cNvSpPr/>
            <p:nvPr/>
          </p:nvSpPr>
          <p:spPr>
            <a:xfrm rot="-5400000">
              <a:off x="76246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23" name="Google Shape;1323;g5c17d38b96_1_1542"/>
            <p:cNvSpPr/>
            <p:nvPr/>
          </p:nvSpPr>
          <p:spPr>
            <a:xfrm rot="-5400000">
              <a:off x="83547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24" name="Google Shape;1324;g5c17d38b96_1_1542"/>
            <p:cNvSpPr/>
            <p:nvPr/>
          </p:nvSpPr>
          <p:spPr>
            <a:xfrm rot="-5400000">
              <a:off x="22525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25" name="Google Shape;1325;g5c17d38b96_1_1542"/>
            <p:cNvSpPr/>
            <p:nvPr/>
          </p:nvSpPr>
          <p:spPr>
            <a:xfrm rot="-5400000">
              <a:off x="47733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26" name="Google Shape;1326;g5c17d38b96_1_1542"/>
            <p:cNvSpPr/>
            <p:nvPr/>
          </p:nvSpPr>
          <p:spPr>
            <a:xfrm rot="-5400000">
              <a:off x="40432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27" name="Google Shape;1327;g5c17d38b96_1_1542"/>
            <p:cNvSpPr/>
            <p:nvPr/>
          </p:nvSpPr>
          <p:spPr>
            <a:xfrm>
              <a:off x="52541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328" name="Google Shape;1328;g5c17d38b96_1_1542"/>
            <p:cNvSpPr/>
            <p:nvPr/>
          </p:nvSpPr>
          <p:spPr>
            <a:xfrm rot="-5400000">
              <a:off x="26176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29" name="Google Shape;1329;g5c17d38b96_1_1542"/>
            <p:cNvSpPr/>
            <p:nvPr/>
          </p:nvSpPr>
          <p:spPr>
            <a:xfrm rot="-5400000">
              <a:off x="61990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30" name="Google Shape;1330;g5c17d38b96_1_1542"/>
            <p:cNvSpPr/>
            <p:nvPr/>
          </p:nvSpPr>
          <p:spPr>
            <a:xfrm rot="-5400000">
              <a:off x="58339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31" name="Google Shape;1331;g5c17d38b96_1_1542"/>
            <p:cNvSpPr/>
            <p:nvPr/>
          </p:nvSpPr>
          <p:spPr>
            <a:xfrm rot="-5400000">
              <a:off x="18875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32" name="Google Shape;1332;g5c17d38b96_1_1542"/>
            <p:cNvSpPr/>
            <p:nvPr/>
          </p:nvSpPr>
          <p:spPr>
            <a:xfrm rot="-5400000">
              <a:off x="58339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33" name="Google Shape;1333;g5c17d38b96_1_1542"/>
            <p:cNvSpPr/>
            <p:nvPr/>
          </p:nvSpPr>
          <p:spPr>
            <a:xfrm rot="-5400000">
              <a:off x="58339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34" name="Google Shape;1334;g5c17d38b96_1_1542"/>
            <p:cNvSpPr/>
            <p:nvPr/>
          </p:nvSpPr>
          <p:spPr>
            <a:xfrm>
              <a:off x="70448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grpSp>
          <p:nvGrpSpPr>
            <p:cNvPr id="1335" name="Google Shape;1335;g5c17d38b96_1_1542"/>
            <p:cNvGrpSpPr/>
            <p:nvPr/>
          </p:nvGrpSpPr>
          <p:grpSpPr>
            <a:xfrm>
              <a:off x="1883158" y="8030266"/>
              <a:ext cx="5958548" cy="2855192"/>
              <a:chOff x="1500571" y="8030266"/>
              <a:chExt cx="5958548" cy="2855192"/>
            </a:xfrm>
          </p:grpSpPr>
          <p:sp>
            <p:nvSpPr>
              <p:cNvPr id="1336" name="Google Shape;1336;g5c17d38b96_1_1542"/>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37" name="Google Shape;1337;g5c17d38b96_1_1542"/>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38" name="Google Shape;1338;g5c17d38b96_1_1542"/>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39" name="Google Shape;1339;g5c17d38b96_1_1542"/>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40" name="Google Shape;1340;g5c17d38b96_1_1542"/>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41" name="Google Shape;1341;g5c17d38b96_1_1542"/>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42" name="Google Shape;1342;g5c17d38b96_1_1542"/>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43" name="Google Shape;1343;g5c17d38b96_1_1542"/>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44" name="Google Shape;1344;g5c17d38b96_1_1542"/>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45" name="Google Shape;1345;g5c17d38b96_1_1542"/>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46" name="Google Shape;1346;g5c17d38b96_1_1542"/>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47" name="Google Shape;1347;g5c17d38b96_1_1542"/>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48" name="Google Shape;1348;g5c17d38b96_1_1542"/>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49" name="Google Shape;1349;g5c17d38b96_1_1542"/>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50" name="Google Shape;1350;g5c17d38b96_1_1542"/>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grpSp>
          <p:nvGrpSpPr>
            <p:cNvPr id="1351" name="Google Shape;1351;g5c17d38b96_1_1542"/>
            <p:cNvGrpSpPr/>
            <p:nvPr/>
          </p:nvGrpSpPr>
          <p:grpSpPr>
            <a:xfrm>
              <a:off x="1883158" y="4171353"/>
              <a:ext cx="5958548" cy="2855192"/>
              <a:chOff x="1500571" y="8030266"/>
              <a:chExt cx="5958548" cy="2855192"/>
            </a:xfrm>
          </p:grpSpPr>
          <p:sp>
            <p:nvSpPr>
              <p:cNvPr id="1352" name="Google Shape;1352;g5c17d38b96_1_1542"/>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53" name="Google Shape;1353;g5c17d38b96_1_1542"/>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54" name="Google Shape;1354;g5c17d38b96_1_1542"/>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55" name="Google Shape;1355;g5c17d38b96_1_1542"/>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56" name="Google Shape;1356;g5c17d38b96_1_1542"/>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57" name="Google Shape;1357;g5c17d38b96_1_1542"/>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58" name="Google Shape;1358;g5c17d38b96_1_1542"/>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59" name="Google Shape;1359;g5c17d38b96_1_1542"/>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60" name="Google Shape;1360;g5c17d38b96_1_1542"/>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61" name="Google Shape;1361;g5c17d38b96_1_1542"/>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62" name="Google Shape;1362;g5c17d38b96_1_1542"/>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63" name="Google Shape;1363;g5c17d38b96_1_1542"/>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64" name="Google Shape;1364;g5c17d38b96_1_1542"/>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65" name="Google Shape;1365;g5c17d38b96_1_1542"/>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66" name="Google Shape;1366;g5c17d38b96_1_1542"/>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sp>
          <p:nvSpPr>
            <p:cNvPr id="1367" name="Google Shape;1367;g5c17d38b96_1_1542"/>
            <p:cNvSpPr/>
            <p:nvPr/>
          </p:nvSpPr>
          <p:spPr>
            <a:xfrm rot="-5400000">
              <a:off x="22525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68" name="Google Shape;1368;g5c17d38b96_1_1542"/>
            <p:cNvSpPr/>
            <p:nvPr/>
          </p:nvSpPr>
          <p:spPr>
            <a:xfrm rot="-5400000">
              <a:off x="58339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69" name="Google Shape;1369;g5c17d38b96_1_1542"/>
            <p:cNvSpPr/>
            <p:nvPr/>
          </p:nvSpPr>
          <p:spPr>
            <a:xfrm rot="-5400000">
              <a:off x="26176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70" name="Google Shape;1370;g5c17d38b96_1_1542"/>
            <p:cNvSpPr/>
            <p:nvPr/>
          </p:nvSpPr>
          <p:spPr>
            <a:xfrm rot="-5400000">
              <a:off x="44083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71" name="Google Shape;1371;g5c17d38b96_1_1542"/>
            <p:cNvSpPr/>
            <p:nvPr/>
          </p:nvSpPr>
          <p:spPr>
            <a:xfrm rot="-5400000">
              <a:off x="61990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72" name="Google Shape;1372;g5c17d38b96_1_1542"/>
            <p:cNvSpPr/>
            <p:nvPr/>
          </p:nvSpPr>
          <p:spPr>
            <a:xfrm rot="-5400000">
              <a:off x="54689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73" name="Google Shape;1373;g5c17d38b96_1_1542"/>
            <p:cNvSpPr/>
            <p:nvPr/>
          </p:nvSpPr>
          <p:spPr>
            <a:xfrm rot="-5400000">
              <a:off x="72596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74" name="Google Shape;1374;g5c17d38b96_1_1542"/>
            <p:cNvSpPr/>
            <p:nvPr/>
          </p:nvSpPr>
          <p:spPr>
            <a:xfrm rot="-5400000">
              <a:off x="29826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75" name="Google Shape;1375;g5c17d38b96_1_1542"/>
            <p:cNvSpPr/>
            <p:nvPr/>
          </p:nvSpPr>
          <p:spPr>
            <a:xfrm rot="-5400000">
              <a:off x="29826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76" name="Google Shape;1376;g5c17d38b96_1_1542"/>
            <p:cNvSpPr/>
            <p:nvPr/>
          </p:nvSpPr>
          <p:spPr>
            <a:xfrm rot="-5400000">
              <a:off x="47733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77" name="Google Shape;1377;g5c17d38b96_1_1542"/>
            <p:cNvSpPr/>
            <p:nvPr/>
          </p:nvSpPr>
          <p:spPr>
            <a:xfrm rot="-5400000">
              <a:off x="65640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78" name="Google Shape;1378;g5c17d38b96_1_1542"/>
            <p:cNvSpPr/>
            <p:nvPr/>
          </p:nvSpPr>
          <p:spPr>
            <a:xfrm rot="-5400000">
              <a:off x="65640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79" name="Google Shape;1379;g5c17d38b96_1_1542"/>
            <p:cNvSpPr/>
            <p:nvPr/>
          </p:nvSpPr>
          <p:spPr>
            <a:xfrm rot="-5400000">
              <a:off x="83547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80" name="Google Shape;1380;g5c17d38b96_1_1542"/>
            <p:cNvSpPr/>
            <p:nvPr/>
          </p:nvSpPr>
          <p:spPr>
            <a:xfrm rot="-5400000">
              <a:off x="83547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81" name="Google Shape;1381;g5c17d38b96_1_1542"/>
            <p:cNvSpPr/>
            <p:nvPr/>
          </p:nvSpPr>
          <p:spPr>
            <a:xfrm rot="-5400000">
              <a:off x="29826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82" name="Google Shape;1382;g5c17d38b96_1_1542"/>
            <p:cNvSpPr/>
            <p:nvPr/>
          </p:nvSpPr>
          <p:spPr>
            <a:xfrm rot="-5400000">
              <a:off x="29826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83" name="Google Shape;1383;g5c17d38b96_1_1542"/>
            <p:cNvSpPr/>
            <p:nvPr/>
          </p:nvSpPr>
          <p:spPr>
            <a:xfrm rot="-5400000">
              <a:off x="47733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84" name="Google Shape;1384;g5c17d38b96_1_1542"/>
            <p:cNvSpPr/>
            <p:nvPr/>
          </p:nvSpPr>
          <p:spPr>
            <a:xfrm rot="-5400000">
              <a:off x="65640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85" name="Google Shape;1385;g5c17d38b96_1_1542"/>
            <p:cNvSpPr/>
            <p:nvPr/>
          </p:nvSpPr>
          <p:spPr>
            <a:xfrm rot="-5400000">
              <a:off x="65640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86" name="Google Shape;1386;g5c17d38b96_1_1542"/>
            <p:cNvSpPr/>
            <p:nvPr/>
          </p:nvSpPr>
          <p:spPr>
            <a:xfrm rot="-5400000">
              <a:off x="83547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87" name="Google Shape;1387;g5c17d38b96_1_1542"/>
            <p:cNvSpPr/>
            <p:nvPr/>
          </p:nvSpPr>
          <p:spPr>
            <a:xfrm rot="-5400000">
              <a:off x="83547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88" name="Google Shape;1388;g5c17d38b96_1_1542"/>
            <p:cNvSpPr/>
            <p:nvPr/>
          </p:nvSpPr>
          <p:spPr>
            <a:xfrm rot="-5400000">
              <a:off x="18875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89" name="Google Shape;1389;g5c17d38b96_1_1542"/>
            <p:cNvSpPr/>
            <p:nvPr/>
          </p:nvSpPr>
          <p:spPr>
            <a:xfrm rot="-5400000">
              <a:off x="1887508"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90" name="Google Shape;1390;g5c17d38b96_1_1542"/>
            <p:cNvSpPr/>
            <p:nvPr/>
          </p:nvSpPr>
          <p:spPr>
            <a:xfrm rot="-5400000">
              <a:off x="40432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91" name="Google Shape;1391;g5c17d38b96_1_1542"/>
            <p:cNvSpPr/>
            <p:nvPr/>
          </p:nvSpPr>
          <p:spPr>
            <a:xfrm rot="-5400000">
              <a:off x="58339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92" name="Google Shape;1392;g5c17d38b96_1_1542"/>
            <p:cNvSpPr/>
            <p:nvPr/>
          </p:nvSpPr>
          <p:spPr>
            <a:xfrm rot="-5400000">
              <a:off x="76246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93" name="Google Shape;1393;g5c17d38b96_1_1542"/>
            <p:cNvSpPr/>
            <p:nvPr/>
          </p:nvSpPr>
          <p:spPr>
            <a:xfrm rot="-5400000">
              <a:off x="36782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94" name="Google Shape;1394;g5c17d38b96_1_1542"/>
            <p:cNvSpPr/>
            <p:nvPr/>
          </p:nvSpPr>
          <p:spPr>
            <a:xfrm rot="-5400000">
              <a:off x="36782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95" name="Google Shape;1395;g5c17d38b96_1_1542"/>
            <p:cNvSpPr/>
            <p:nvPr/>
          </p:nvSpPr>
          <p:spPr>
            <a:xfrm rot="-5400000">
              <a:off x="79897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96" name="Google Shape;1396;g5c17d38b96_1_1542"/>
            <p:cNvSpPr/>
            <p:nvPr/>
          </p:nvSpPr>
          <p:spPr>
            <a:xfrm rot="-5400000">
              <a:off x="22525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97" name="Google Shape;1397;g5c17d38b96_1_1542"/>
            <p:cNvSpPr/>
            <p:nvPr/>
          </p:nvSpPr>
          <p:spPr>
            <a:xfrm rot="-5400000">
              <a:off x="47733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98" name="Google Shape;1398;g5c17d38b96_1_1542"/>
            <p:cNvSpPr/>
            <p:nvPr/>
          </p:nvSpPr>
          <p:spPr>
            <a:xfrm rot="-5400000">
              <a:off x="61990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399" name="Google Shape;1399;g5c17d38b96_1_1542"/>
            <p:cNvSpPr/>
            <p:nvPr/>
          </p:nvSpPr>
          <p:spPr>
            <a:xfrm rot="-5400000">
              <a:off x="18875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00" name="Google Shape;1400;g5c17d38b96_1_1542"/>
            <p:cNvSpPr/>
            <p:nvPr/>
          </p:nvSpPr>
          <p:spPr>
            <a:xfrm rot="-5400000">
              <a:off x="22525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01" name="Google Shape;1401;g5c17d38b96_1_1542"/>
            <p:cNvSpPr/>
            <p:nvPr/>
          </p:nvSpPr>
          <p:spPr>
            <a:xfrm rot="-5400000">
              <a:off x="40432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02" name="Google Shape;1402;g5c17d38b96_1_1542"/>
            <p:cNvSpPr/>
            <p:nvPr/>
          </p:nvSpPr>
          <p:spPr>
            <a:xfrm rot="-5400000">
              <a:off x="76246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03" name="Google Shape;1403;g5c17d38b96_1_1542"/>
            <p:cNvSpPr/>
            <p:nvPr/>
          </p:nvSpPr>
          <p:spPr>
            <a:xfrm rot="-5400000">
              <a:off x="72596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04" name="Google Shape;1404;g5c17d38b96_1_1542"/>
            <p:cNvSpPr/>
            <p:nvPr/>
          </p:nvSpPr>
          <p:spPr>
            <a:xfrm rot="-5400000">
              <a:off x="44083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05" name="Google Shape;1405;g5c17d38b96_1_1542"/>
            <p:cNvSpPr/>
            <p:nvPr/>
          </p:nvSpPr>
          <p:spPr>
            <a:xfrm rot="-5400000">
              <a:off x="61990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06" name="Google Shape;1406;g5c17d38b96_1_1542"/>
            <p:cNvSpPr/>
            <p:nvPr/>
          </p:nvSpPr>
          <p:spPr>
            <a:xfrm rot="-5400000">
              <a:off x="79897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07" name="Google Shape;1407;g5c17d38b96_1_1542"/>
            <p:cNvSpPr/>
            <p:nvPr/>
          </p:nvSpPr>
          <p:spPr>
            <a:xfrm rot="-5400000">
              <a:off x="26176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08" name="Google Shape;1408;g5c17d38b96_1_1542"/>
            <p:cNvSpPr/>
            <p:nvPr/>
          </p:nvSpPr>
          <p:spPr>
            <a:xfrm rot="-5400000">
              <a:off x="44083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09" name="Google Shape;1409;g5c17d38b96_1_1542"/>
            <p:cNvSpPr/>
            <p:nvPr/>
          </p:nvSpPr>
          <p:spPr>
            <a:xfrm rot="-5400000">
              <a:off x="61990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10" name="Google Shape;1410;g5c17d38b96_1_1542"/>
            <p:cNvSpPr/>
            <p:nvPr/>
          </p:nvSpPr>
          <p:spPr>
            <a:xfrm rot="-5400000">
              <a:off x="61990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11" name="Google Shape;1411;g5c17d38b96_1_1542"/>
            <p:cNvSpPr/>
            <p:nvPr/>
          </p:nvSpPr>
          <p:spPr>
            <a:xfrm rot="-5400000">
              <a:off x="79897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12" name="Google Shape;1412;g5c17d38b96_1_1542"/>
            <p:cNvSpPr/>
            <p:nvPr/>
          </p:nvSpPr>
          <p:spPr>
            <a:xfrm rot="-5400000">
              <a:off x="79897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13" name="Google Shape;1413;g5c17d38b96_1_1542"/>
            <p:cNvSpPr/>
            <p:nvPr/>
          </p:nvSpPr>
          <p:spPr>
            <a:xfrm rot="-5400000">
              <a:off x="29826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14" name="Google Shape;1414;g5c17d38b96_1_1542"/>
            <p:cNvSpPr/>
            <p:nvPr/>
          </p:nvSpPr>
          <p:spPr>
            <a:xfrm rot="-5400000">
              <a:off x="26176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15" name="Google Shape;1415;g5c17d38b96_1_1542"/>
            <p:cNvSpPr/>
            <p:nvPr/>
          </p:nvSpPr>
          <p:spPr>
            <a:xfrm rot="-5400000">
              <a:off x="44083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16" name="Google Shape;1416;g5c17d38b96_1_1542"/>
            <p:cNvSpPr/>
            <p:nvPr/>
          </p:nvSpPr>
          <p:spPr>
            <a:xfrm rot="-5400000">
              <a:off x="47733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17" name="Google Shape;1417;g5c17d38b96_1_1542"/>
            <p:cNvSpPr/>
            <p:nvPr/>
          </p:nvSpPr>
          <p:spPr>
            <a:xfrm rot="-5400000">
              <a:off x="36782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18" name="Google Shape;1418;g5c17d38b96_1_1542"/>
            <p:cNvSpPr/>
            <p:nvPr/>
          </p:nvSpPr>
          <p:spPr>
            <a:xfrm rot="-5400000">
              <a:off x="79897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19" name="Google Shape;1419;g5c17d38b96_1_1542"/>
            <p:cNvSpPr/>
            <p:nvPr/>
          </p:nvSpPr>
          <p:spPr>
            <a:xfrm rot="-5400000">
              <a:off x="72596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20" name="Google Shape;1420;g5c17d38b96_1_1542"/>
            <p:cNvSpPr/>
            <p:nvPr/>
          </p:nvSpPr>
          <p:spPr>
            <a:xfrm rot="-5400000">
              <a:off x="29826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21" name="Google Shape;1421;g5c17d38b96_1_1542"/>
            <p:cNvSpPr/>
            <p:nvPr/>
          </p:nvSpPr>
          <p:spPr>
            <a:xfrm rot="-5400000">
              <a:off x="26176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22" name="Google Shape;1422;g5c17d38b96_1_1542"/>
            <p:cNvSpPr/>
            <p:nvPr/>
          </p:nvSpPr>
          <p:spPr>
            <a:xfrm rot="-5400000">
              <a:off x="54689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23" name="Google Shape;1423;g5c17d38b96_1_1542"/>
            <p:cNvSpPr/>
            <p:nvPr/>
          </p:nvSpPr>
          <p:spPr>
            <a:xfrm rot="-5400000">
              <a:off x="65640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24" name="Google Shape;1424;g5c17d38b96_1_1542"/>
            <p:cNvSpPr/>
            <p:nvPr/>
          </p:nvSpPr>
          <p:spPr>
            <a:xfrm rot="-5400000">
              <a:off x="83547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25" name="Google Shape;1425;g5c17d38b96_1_1542"/>
            <p:cNvSpPr/>
            <p:nvPr/>
          </p:nvSpPr>
          <p:spPr>
            <a:xfrm rot="-5400000">
              <a:off x="76246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26" name="Google Shape;1426;g5c17d38b96_1_1542"/>
            <p:cNvSpPr/>
            <p:nvPr/>
          </p:nvSpPr>
          <p:spPr>
            <a:xfrm rot="-5400000">
              <a:off x="26176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27" name="Google Shape;1427;g5c17d38b96_1_1542"/>
            <p:cNvSpPr/>
            <p:nvPr/>
          </p:nvSpPr>
          <p:spPr>
            <a:xfrm rot="-5400000">
              <a:off x="65640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28" name="Google Shape;1428;g5c17d38b96_1_1542"/>
            <p:cNvSpPr/>
            <p:nvPr/>
          </p:nvSpPr>
          <p:spPr>
            <a:xfrm rot="-5400000">
              <a:off x="72596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29" name="Google Shape;1429;g5c17d38b96_1_1542"/>
            <p:cNvSpPr/>
            <p:nvPr/>
          </p:nvSpPr>
          <p:spPr>
            <a:xfrm rot="-5400000">
              <a:off x="47733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30" name="Google Shape;1430;g5c17d38b96_1_1542"/>
            <p:cNvSpPr/>
            <p:nvPr/>
          </p:nvSpPr>
          <p:spPr>
            <a:xfrm rot="-5400000">
              <a:off x="72596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grpSp>
        <p:nvGrpSpPr>
          <p:cNvPr id="1431" name="Google Shape;1431;g5c17d38b96_1_1542"/>
          <p:cNvGrpSpPr/>
          <p:nvPr/>
        </p:nvGrpSpPr>
        <p:grpSpPr>
          <a:xfrm>
            <a:off x="1658502" y="3814718"/>
            <a:ext cx="20707487" cy="9521763"/>
            <a:chOff x="1276092" y="3814205"/>
            <a:chExt cx="20709558" cy="9522715"/>
          </a:xfrm>
        </p:grpSpPr>
        <p:pic>
          <p:nvPicPr>
            <p:cNvPr id="1432" name="Google Shape;1432;g5c17d38b96_1_1542"/>
            <p:cNvPicPr preferRelativeResize="0"/>
            <p:nvPr/>
          </p:nvPicPr>
          <p:blipFill rotWithShape="1">
            <a:blip r:embed="rId3">
              <a:alphaModFix/>
            </a:blip>
            <a:srcRect/>
            <a:stretch/>
          </p:blipFill>
          <p:spPr>
            <a:xfrm>
              <a:off x="18403650" y="3814205"/>
              <a:ext cx="3083100" cy="2940146"/>
            </a:xfrm>
            <a:prstGeom prst="rect">
              <a:avLst/>
            </a:prstGeom>
            <a:noFill/>
            <a:ln>
              <a:noFill/>
            </a:ln>
          </p:spPr>
        </p:pic>
        <p:sp>
          <p:nvSpPr>
            <p:cNvPr id="1433" name="Google Shape;1433;g5c17d38b96_1_1542"/>
            <p:cNvSpPr/>
            <p:nvPr/>
          </p:nvSpPr>
          <p:spPr>
            <a:xfrm rot="-5400000">
              <a:off x="7972166" y="10668408"/>
              <a:ext cx="212700" cy="221400"/>
            </a:xfrm>
            <a:prstGeom prst="rect">
              <a:avLst/>
            </a:prstGeom>
            <a:solidFill>
              <a:srgbClr val="0891A1"/>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434" name="Google Shape;1434;g5c17d38b96_1_1542"/>
            <p:cNvSpPr/>
            <p:nvPr/>
          </p:nvSpPr>
          <p:spPr>
            <a:xfrm rot="-5400000">
              <a:off x="6181466" y="8734833"/>
              <a:ext cx="212700" cy="221400"/>
            </a:xfrm>
            <a:prstGeom prst="rect">
              <a:avLst/>
            </a:prstGeom>
            <a:solidFill>
              <a:srgbClr val="0891A1"/>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435" name="Google Shape;1435;g5c17d38b96_1_1542"/>
            <p:cNvSpPr/>
            <p:nvPr/>
          </p:nvSpPr>
          <p:spPr>
            <a:xfrm rot="-5400000">
              <a:off x="1504921" y="10668408"/>
              <a:ext cx="212700" cy="221400"/>
            </a:xfrm>
            <a:prstGeom prst="rect">
              <a:avLst/>
            </a:prstGeom>
            <a:solidFill>
              <a:srgbClr val="0891A1"/>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436" name="Google Shape;1436;g5c17d38b96_1_1542"/>
            <p:cNvSpPr/>
            <p:nvPr/>
          </p:nvSpPr>
          <p:spPr>
            <a:xfrm rot="-5400000">
              <a:off x="2600066" y="8734833"/>
              <a:ext cx="212700" cy="221400"/>
            </a:xfrm>
            <a:prstGeom prst="rect">
              <a:avLst/>
            </a:prstGeom>
            <a:solidFill>
              <a:srgbClr val="0891A1"/>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437" name="Google Shape;1437;g5c17d38b96_1_1542"/>
            <p:cNvSpPr/>
            <p:nvPr/>
          </p:nvSpPr>
          <p:spPr>
            <a:xfrm rot="-5400000">
              <a:off x="1504921" y="6100578"/>
              <a:ext cx="212700" cy="221400"/>
            </a:xfrm>
            <a:prstGeom prst="rect">
              <a:avLst/>
            </a:prstGeom>
            <a:solidFill>
              <a:srgbClr val="0891A1"/>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438" name="Google Shape;1438;g5c17d38b96_1_1542"/>
            <p:cNvSpPr/>
            <p:nvPr/>
          </p:nvSpPr>
          <p:spPr>
            <a:xfrm rot="-5400000">
              <a:off x="2600066" y="4167003"/>
              <a:ext cx="212700" cy="221400"/>
            </a:xfrm>
            <a:prstGeom prst="rect">
              <a:avLst/>
            </a:prstGeom>
            <a:solidFill>
              <a:srgbClr val="0891A1"/>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439" name="Google Shape;1439;g5c17d38b96_1_1542"/>
            <p:cNvSpPr/>
            <p:nvPr/>
          </p:nvSpPr>
          <p:spPr>
            <a:xfrm rot="-5400000">
              <a:off x="5816417" y="4167003"/>
              <a:ext cx="212700" cy="221400"/>
            </a:xfrm>
            <a:prstGeom prst="rect">
              <a:avLst/>
            </a:prstGeom>
            <a:solidFill>
              <a:srgbClr val="0891A1"/>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Calibri"/>
                <a:ea typeface="Calibri"/>
                <a:cs typeface="Calibri"/>
                <a:sym typeface="Calibri"/>
              </a:endParaRPr>
            </a:p>
          </p:txBody>
        </p:sp>
        <p:sp>
          <p:nvSpPr>
            <p:cNvPr id="1440" name="Google Shape;1440;g5c17d38b96_1_1542"/>
            <p:cNvSpPr txBox="1"/>
            <p:nvPr/>
          </p:nvSpPr>
          <p:spPr>
            <a:xfrm>
              <a:off x="17816550" y="6819575"/>
              <a:ext cx="4169100" cy="17601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363434"/>
                </a:buClr>
                <a:buSzPts val="3600"/>
                <a:buFont typeface="Arial"/>
                <a:buNone/>
              </a:pPr>
              <a:r>
                <a:rPr lang="en-US" sz="3600" b="0" i="0" u="none" strike="noStrike" cap="none">
                  <a:solidFill>
                    <a:srgbClr val="363434"/>
                  </a:solidFill>
                  <a:latin typeface="Arial"/>
                  <a:ea typeface="Arial"/>
                  <a:cs typeface="Arial"/>
                  <a:sym typeface="Arial"/>
                </a:rPr>
                <a:t>PCI-Regulated</a:t>
              </a:r>
              <a:br>
                <a:rPr lang="en-US" sz="3600" b="0" i="0" u="none" strike="noStrike" cap="none">
                  <a:solidFill>
                    <a:srgbClr val="363434"/>
                  </a:solidFill>
                  <a:latin typeface="Arial"/>
                  <a:ea typeface="Arial"/>
                  <a:cs typeface="Arial"/>
                  <a:sym typeface="Arial"/>
                </a:rPr>
              </a:br>
              <a:r>
                <a:rPr lang="en-US" sz="3600" b="0" i="0" u="none" strike="noStrike" cap="none">
                  <a:solidFill>
                    <a:srgbClr val="363434"/>
                  </a:solidFill>
                  <a:latin typeface="Arial"/>
                  <a:ea typeface="Arial"/>
                  <a:cs typeface="Arial"/>
                  <a:sym typeface="Arial"/>
                </a:rPr>
                <a:t>Application </a:t>
              </a:r>
              <a:br>
                <a:rPr lang="en-US" sz="3600" b="0" i="0" u="none" strike="noStrike" cap="none">
                  <a:solidFill>
                    <a:srgbClr val="363434"/>
                  </a:solidFill>
                  <a:latin typeface="Arial"/>
                  <a:ea typeface="Arial"/>
                  <a:cs typeface="Arial"/>
                  <a:sym typeface="Arial"/>
                </a:rPr>
              </a:br>
              <a:r>
                <a:rPr lang="en-US" sz="3600" b="0" i="0" u="none" strike="noStrike" cap="none">
                  <a:solidFill>
                    <a:srgbClr val="363434"/>
                  </a:solidFill>
                  <a:latin typeface="Arial"/>
                  <a:ea typeface="Arial"/>
                  <a:cs typeface="Arial"/>
                  <a:sym typeface="Arial"/>
                </a:rPr>
                <a:t>Team Y</a:t>
              </a:r>
              <a:endParaRPr sz="3600" b="0" i="0" u="none" strike="noStrike" cap="none">
                <a:solidFill>
                  <a:srgbClr val="071328"/>
                </a:solidFill>
                <a:latin typeface="Arial"/>
                <a:ea typeface="Arial"/>
                <a:cs typeface="Arial"/>
                <a:sym typeface="Arial"/>
              </a:endParaRPr>
            </a:p>
          </p:txBody>
        </p:sp>
        <p:sp>
          <p:nvSpPr>
            <p:cNvPr id="1441" name="Google Shape;1441;g5c17d38b96_1_1542"/>
            <p:cNvSpPr txBox="1"/>
            <p:nvPr/>
          </p:nvSpPr>
          <p:spPr>
            <a:xfrm>
              <a:off x="1276092" y="11691720"/>
              <a:ext cx="7061400" cy="164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363434"/>
                </a:buClr>
                <a:buSzPts val="3600"/>
                <a:buFont typeface="Arial"/>
                <a:buNone/>
              </a:pPr>
              <a:r>
                <a:rPr lang="en-US" sz="3600" b="0" i="0" u="none" strike="noStrike" cap="none">
                  <a:solidFill>
                    <a:srgbClr val="363434"/>
                  </a:solidFill>
                  <a:latin typeface="Arial"/>
                  <a:ea typeface="Arial"/>
                  <a:cs typeface="Arial"/>
                  <a:sym typeface="Arial"/>
                </a:rPr>
                <a:t>Project = Application Team Y</a:t>
              </a:r>
              <a:endParaRPr sz="3600" b="0" i="0" u="none" strike="noStrike" cap="none">
                <a:solidFill>
                  <a:srgbClr val="071328"/>
                </a:solidFill>
                <a:latin typeface="Arial"/>
                <a:ea typeface="Arial"/>
                <a:cs typeface="Arial"/>
                <a:sym typeface="Arial"/>
              </a:endParaRPr>
            </a:p>
          </p:txBody>
        </p:sp>
      </p:grpSp>
      <p:grpSp>
        <p:nvGrpSpPr>
          <p:cNvPr id="1442" name="Google Shape;1442;g5c17d38b96_1_1542"/>
          <p:cNvGrpSpPr/>
          <p:nvPr/>
        </p:nvGrpSpPr>
        <p:grpSpPr>
          <a:xfrm>
            <a:off x="9189215" y="3169665"/>
            <a:ext cx="6088156" cy="8748817"/>
            <a:chOff x="8932965" y="3169088"/>
            <a:chExt cx="6088765" cy="8749692"/>
          </a:xfrm>
        </p:grpSpPr>
        <p:sp>
          <p:nvSpPr>
            <p:cNvPr id="1443" name="Google Shape;1443;g5c17d38b96_1_1542"/>
            <p:cNvSpPr/>
            <p:nvPr/>
          </p:nvSpPr>
          <p:spPr>
            <a:xfrm>
              <a:off x="8952787" y="3933709"/>
              <a:ext cx="5581800" cy="7552500"/>
            </a:xfrm>
            <a:prstGeom prst="rect">
              <a:avLst/>
            </a:prstGeom>
            <a:solidFill>
              <a:srgbClr val="D9FCFB"/>
            </a:solidFill>
            <a:ln>
              <a:noFill/>
            </a:ln>
          </p:spPr>
          <p:txBody>
            <a:bodyPr spcFirstLastPara="1" wrap="square" lIns="91400" tIns="274275" rIns="91400" bIns="45675" anchor="t" anchorCtr="0">
              <a:noAutofit/>
            </a:bodyPr>
            <a:lstStyle/>
            <a:p>
              <a:pPr marL="7936" marR="0" lvl="0" indent="0" algn="l" rtl="0">
                <a:lnSpc>
                  <a:spcPct val="100000"/>
                </a:lnSpc>
                <a:spcBef>
                  <a:spcPts val="0"/>
                </a:spcBef>
                <a:spcAft>
                  <a:spcPts val="0"/>
                </a:spcAft>
                <a:buClr>
                  <a:srgbClr val="000000"/>
                </a:buClr>
                <a:buSzPts val="3000"/>
                <a:buFont typeface="Helvetica Neue"/>
                <a:buNone/>
              </a:pPr>
              <a:endParaRPr sz="3000" b="1" i="0" u="none" strike="noStrike" cap="none" baseline="30000">
                <a:solidFill>
                  <a:srgbClr val="09101F"/>
                </a:solidFill>
                <a:latin typeface="Calibri"/>
                <a:ea typeface="Calibri"/>
                <a:cs typeface="Calibri"/>
                <a:sym typeface="Calibri"/>
              </a:endParaRPr>
            </a:p>
          </p:txBody>
        </p:sp>
        <p:sp>
          <p:nvSpPr>
            <p:cNvPr id="1444" name="Google Shape;1444;g5c17d38b96_1_1542"/>
            <p:cNvSpPr/>
            <p:nvPr/>
          </p:nvSpPr>
          <p:spPr>
            <a:xfrm>
              <a:off x="8932965" y="4335749"/>
              <a:ext cx="5581800" cy="5497800"/>
            </a:xfrm>
            <a:prstGeom prst="rightArrow">
              <a:avLst>
                <a:gd name="adj1" fmla="val 59142"/>
                <a:gd name="adj2" fmla="val 50000"/>
              </a:avLst>
            </a:prstGeom>
            <a:solidFill>
              <a:srgbClr val="FFFFFF"/>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71328"/>
                </a:solidFill>
                <a:latin typeface="Arial"/>
                <a:ea typeface="Arial"/>
                <a:cs typeface="Arial"/>
                <a:sym typeface="Arial"/>
              </a:endParaRPr>
            </a:p>
          </p:txBody>
        </p:sp>
        <p:sp>
          <p:nvSpPr>
            <p:cNvPr id="1445" name="Google Shape;1445;g5c17d38b96_1_1542"/>
            <p:cNvSpPr/>
            <p:nvPr/>
          </p:nvSpPr>
          <p:spPr>
            <a:xfrm>
              <a:off x="9212362" y="8782552"/>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KUBERNETES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OPENSHIFT</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IKS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DOCKER </a:t>
              </a:r>
              <a:r>
                <a:rPr lang="en-US" sz="1800" b="0" i="0" u="none" strike="noStrike" cap="none">
                  <a:solidFill>
                    <a:schemeClr val="dk1"/>
                  </a:solidFill>
                  <a:latin typeface="Arial"/>
                  <a:ea typeface="Arial"/>
                  <a:cs typeface="Arial"/>
                  <a:sym typeface="Arial"/>
                </a:rPr>
                <a:t>EE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DC/OS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AKS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GKE </a:t>
              </a:r>
              <a:endParaRPr sz="1800" b="0" i="0" u="none" strike="noStrike" cap="none">
                <a:solidFill>
                  <a:srgbClr val="09101F"/>
                </a:solidFill>
                <a:latin typeface="Arial"/>
                <a:ea typeface="Arial"/>
                <a:cs typeface="Arial"/>
                <a:sym typeface="Arial"/>
              </a:endParaRPr>
            </a:p>
          </p:txBody>
        </p:sp>
        <p:pic>
          <p:nvPicPr>
            <p:cNvPr id="1446" name="Google Shape;1446;g5c17d38b96_1_1542"/>
            <p:cNvPicPr preferRelativeResize="0"/>
            <p:nvPr/>
          </p:nvPicPr>
          <p:blipFill rotWithShape="1">
            <a:blip r:embed="rId4">
              <a:alphaModFix/>
            </a:blip>
            <a:srcRect/>
            <a:stretch/>
          </p:blipFill>
          <p:spPr>
            <a:xfrm>
              <a:off x="11908060" y="5836706"/>
              <a:ext cx="1147552" cy="1042948"/>
            </a:xfrm>
            <a:prstGeom prst="rect">
              <a:avLst/>
            </a:prstGeom>
            <a:noFill/>
            <a:ln>
              <a:noFill/>
            </a:ln>
          </p:spPr>
        </p:pic>
        <p:pic>
          <p:nvPicPr>
            <p:cNvPr id="1447" name="Google Shape;1447;g5c17d38b96_1_1542"/>
            <p:cNvPicPr preferRelativeResize="0"/>
            <p:nvPr/>
          </p:nvPicPr>
          <p:blipFill rotWithShape="1">
            <a:blip r:embed="rId5">
              <a:alphaModFix/>
            </a:blip>
            <a:srcRect/>
            <a:stretch/>
          </p:blipFill>
          <p:spPr>
            <a:xfrm>
              <a:off x="10745484" y="5938738"/>
              <a:ext cx="864555" cy="838864"/>
            </a:xfrm>
            <a:prstGeom prst="rect">
              <a:avLst/>
            </a:prstGeom>
            <a:noFill/>
            <a:ln>
              <a:noFill/>
            </a:ln>
          </p:spPr>
        </p:pic>
        <p:pic>
          <p:nvPicPr>
            <p:cNvPr id="1448" name="Google Shape;1448;g5c17d38b96_1_1542"/>
            <p:cNvPicPr preferRelativeResize="0"/>
            <p:nvPr/>
          </p:nvPicPr>
          <p:blipFill rotWithShape="1">
            <a:blip r:embed="rId6">
              <a:alphaModFix/>
            </a:blip>
            <a:srcRect/>
            <a:stretch/>
          </p:blipFill>
          <p:spPr>
            <a:xfrm>
              <a:off x="11092329" y="7875896"/>
              <a:ext cx="1539933" cy="395239"/>
            </a:xfrm>
            <a:prstGeom prst="rect">
              <a:avLst/>
            </a:prstGeom>
            <a:noFill/>
            <a:ln>
              <a:noFill/>
            </a:ln>
          </p:spPr>
        </p:pic>
        <p:pic>
          <p:nvPicPr>
            <p:cNvPr id="1449" name="Google Shape;1449;g5c17d38b96_1_1542"/>
            <p:cNvPicPr preferRelativeResize="0"/>
            <p:nvPr/>
          </p:nvPicPr>
          <p:blipFill rotWithShape="1">
            <a:blip r:embed="rId7">
              <a:alphaModFix/>
            </a:blip>
            <a:srcRect/>
            <a:stretch/>
          </p:blipFill>
          <p:spPr>
            <a:xfrm>
              <a:off x="9186977" y="7729406"/>
              <a:ext cx="1441329" cy="541729"/>
            </a:xfrm>
            <a:prstGeom prst="rect">
              <a:avLst/>
            </a:prstGeom>
            <a:noFill/>
            <a:ln>
              <a:noFill/>
            </a:ln>
          </p:spPr>
        </p:pic>
        <p:pic>
          <p:nvPicPr>
            <p:cNvPr id="1450" name="Google Shape;1450;g5c17d38b96_1_1542"/>
            <p:cNvPicPr preferRelativeResize="0"/>
            <p:nvPr/>
          </p:nvPicPr>
          <p:blipFill rotWithShape="1">
            <a:blip r:embed="rId8">
              <a:alphaModFix/>
            </a:blip>
            <a:srcRect/>
            <a:stretch/>
          </p:blipFill>
          <p:spPr>
            <a:xfrm>
              <a:off x="9977386" y="7073456"/>
              <a:ext cx="2316138" cy="355141"/>
            </a:xfrm>
            <a:prstGeom prst="rect">
              <a:avLst/>
            </a:prstGeom>
            <a:noFill/>
            <a:ln>
              <a:noFill/>
            </a:ln>
          </p:spPr>
        </p:pic>
        <p:sp>
          <p:nvSpPr>
            <p:cNvPr id="1451" name="Google Shape;1451;g5c17d38b96_1_1542"/>
            <p:cNvSpPr/>
            <p:nvPr/>
          </p:nvSpPr>
          <p:spPr>
            <a:xfrm>
              <a:off x="8940800" y="3169088"/>
              <a:ext cx="5571000" cy="646200"/>
            </a:xfrm>
            <a:prstGeom prst="rect">
              <a:avLst/>
            </a:prstGeom>
            <a:noFill/>
            <a:ln>
              <a:noFill/>
            </a:ln>
          </p:spPr>
          <p:txBody>
            <a:bodyPr spcFirstLastPara="1" wrap="square" lIns="91425" tIns="45700" rIns="91425" bIns="45700" anchor="t" anchorCtr="0">
              <a:noAutofit/>
            </a:bodyPr>
            <a:lstStyle/>
            <a:p>
              <a:pPr marL="7936" marR="0" lvl="0" indent="0" algn="ctr" rtl="0">
                <a:lnSpc>
                  <a:spcPct val="100000"/>
                </a:lnSpc>
                <a:spcBef>
                  <a:spcPts val="0"/>
                </a:spcBef>
                <a:spcAft>
                  <a:spcPts val="0"/>
                </a:spcAft>
                <a:buClr>
                  <a:srgbClr val="09101F"/>
                </a:buClr>
                <a:buSzPts val="3600"/>
                <a:buFont typeface="Calibri"/>
                <a:buNone/>
              </a:pPr>
              <a:r>
                <a:rPr lang="en-US" sz="3600" b="1" i="0" u="none" strike="noStrike" cap="none">
                  <a:solidFill>
                    <a:srgbClr val="09101F"/>
                  </a:solidFill>
                  <a:latin typeface="Arial"/>
                  <a:ea typeface="Arial"/>
                  <a:cs typeface="Arial"/>
                  <a:sym typeface="Arial"/>
                </a:rPr>
                <a:t>ServiceVision</a:t>
              </a:r>
              <a:r>
                <a:rPr lang="en-US" sz="3600" b="0" i="0" u="none" strike="noStrike" cap="none" baseline="30000">
                  <a:solidFill>
                    <a:srgbClr val="09101F"/>
                  </a:solidFill>
                  <a:latin typeface="Arial"/>
                  <a:ea typeface="Arial"/>
                  <a:cs typeface="Arial"/>
                  <a:sym typeface="Arial"/>
                </a:rPr>
                <a:t>TM</a:t>
              </a:r>
              <a:endParaRPr sz="3600" b="1" i="0" u="none" strike="noStrike" cap="none" baseline="30000">
                <a:solidFill>
                  <a:srgbClr val="09101F"/>
                </a:solidFill>
                <a:latin typeface="Arial"/>
                <a:ea typeface="Arial"/>
                <a:cs typeface="Arial"/>
                <a:sym typeface="Arial"/>
              </a:endParaRPr>
            </a:p>
          </p:txBody>
        </p:sp>
        <p:sp>
          <p:nvSpPr>
            <p:cNvPr id="1452" name="Google Shape;1452;g5c17d38b96_1_1542"/>
            <p:cNvSpPr/>
            <p:nvPr/>
          </p:nvSpPr>
          <p:spPr>
            <a:xfrm>
              <a:off x="11938630" y="9053480"/>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AZURE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AWS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CUSTOM</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 AND MORE!</a:t>
              </a:r>
              <a:endParaRPr sz="1800" b="0" i="0" u="none" strike="noStrike" cap="none">
                <a:solidFill>
                  <a:srgbClr val="09101F"/>
                </a:solidFill>
                <a:latin typeface="Arial"/>
                <a:ea typeface="Arial"/>
                <a:cs typeface="Arial"/>
                <a:sym typeface="Arial"/>
              </a:endParaRPr>
            </a:p>
          </p:txBody>
        </p:sp>
      </p:grpSp>
      <p:pic>
        <p:nvPicPr>
          <p:cNvPr id="1453" name="Google Shape;1453;g5c17d38b96_1_1542"/>
          <p:cNvPicPr preferRelativeResize="0"/>
          <p:nvPr/>
        </p:nvPicPr>
        <p:blipFill rotWithShape="1">
          <a:blip r:embed="rId9">
            <a:alphaModFix/>
          </a:blip>
          <a:srcRect l="4020" t="8655" r="8574" b="15684"/>
          <a:stretch/>
        </p:blipFill>
        <p:spPr>
          <a:xfrm>
            <a:off x="9417826" y="6106735"/>
            <a:ext cx="1180275" cy="4883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457"/>
        <p:cNvGrpSpPr/>
        <p:nvPr/>
      </p:nvGrpSpPr>
      <p:grpSpPr>
        <a:xfrm>
          <a:off x="0" y="0"/>
          <a:ext cx="0" cy="0"/>
          <a:chOff x="0" y="0"/>
          <a:chExt cx="0" cy="0"/>
        </a:xfrm>
      </p:grpSpPr>
      <p:sp>
        <p:nvSpPr>
          <p:cNvPr id="1458" name="Google Shape;1458;g5c17d38b96_1_1781"/>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SYSDIG SERVICEVISION™</a:t>
            </a:r>
            <a:endParaRPr/>
          </a:p>
        </p:txBody>
      </p:sp>
      <p:sp>
        <p:nvSpPr>
          <p:cNvPr id="1459" name="Google Shape;1459;g5c17d38b96_1_1781"/>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Making metrics relevant with context.</a:t>
            </a:r>
            <a:endParaRPr/>
          </a:p>
        </p:txBody>
      </p:sp>
      <p:grpSp>
        <p:nvGrpSpPr>
          <p:cNvPr id="1460" name="Google Shape;1460;g5c17d38b96_1_1781"/>
          <p:cNvGrpSpPr/>
          <p:nvPr/>
        </p:nvGrpSpPr>
        <p:grpSpPr>
          <a:xfrm>
            <a:off x="1672569" y="3934209"/>
            <a:ext cx="7046595" cy="7551832"/>
            <a:chOff x="1672737" y="3933709"/>
            <a:chExt cx="7047300" cy="7552587"/>
          </a:xfrm>
        </p:grpSpPr>
        <p:sp>
          <p:nvSpPr>
            <p:cNvPr id="1461" name="Google Shape;1461;g5c17d38b96_1_1781"/>
            <p:cNvSpPr/>
            <p:nvPr/>
          </p:nvSpPr>
          <p:spPr>
            <a:xfrm>
              <a:off x="16727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462" name="Google Shape;1462;g5c17d38b96_1_1781"/>
            <p:cNvSpPr/>
            <p:nvPr/>
          </p:nvSpPr>
          <p:spPr>
            <a:xfrm>
              <a:off x="34634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463" name="Google Shape;1463;g5c17d38b96_1_1781"/>
            <p:cNvSpPr/>
            <p:nvPr/>
          </p:nvSpPr>
          <p:spPr>
            <a:xfrm>
              <a:off x="52541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464" name="Google Shape;1464;g5c17d38b96_1_1781"/>
            <p:cNvSpPr/>
            <p:nvPr/>
          </p:nvSpPr>
          <p:spPr>
            <a:xfrm>
              <a:off x="70448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465" name="Google Shape;1465;g5c17d38b96_1_1781"/>
            <p:cNvSpPr/>
            <p:nvPr/>
          </p:nvSpPr>
          <p:spPr>
            <a:xfrm rot="-5400000">
              <a:off x="79897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66" name="Google Shape;1466;g5c17d38b96_1_1781"/>
            <p:cNvSpPr/>
            <p:nvPr/>
          </p:nvSpPr>
          <p:spPr>
            <a:xfrm>
              <a:off x="16727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467" name="Google Shape;1467;g5c17d38b96_1_1781"/>
            <p:cNvSpPr/>
            <p:nvPr/>
          </p:nvSpPr>
          <p:spPr>
            <a:xfrm>
              <a:off x="34634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468" name="Google Shape;1468;g5c17d38b96_1_1781"/>
            <p:cNvSpPr/>
            <p:nvPr/>
          </p:nvSpPr>
          <p:spPr>
            <a:xfrm rot="-5400000">
              <a:off x="18875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69" name="Google Shape;1469;g5c17d38b96_1_1781"/>
            <p:cNvSpPr/>
            <p:nvPr/>
          </p:nvSpPr>
          <p:spPr>
            <a:xfrm rot="-5400000">
              <a:off x="54689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70" name="Google Shape;1470;g5c17d38b96_1_1781"/>
            <p:cNvSpPr/>
            <p:nvPr/>
          </p:nvSpPr>
          <p:spPr>
            <a:xfrm rot="-5400000">
              <a:off x="44083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71" name="Google Shape;1471;g5c17d38b96_1_1781"/>
            <p:cNvSpPr/>
            <p:nvPr/>
          </p:nvSpPr>
          <p:spPr>
            <a:xfrm rot="-5400000">
              <a:off x="22525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72" name="Google Shape;1472;g5c17d38b96_1_1781"/>
            <p:cNvSpPr/>
            <p:nvPr/>
          </p:nvSpPr>
          <p:spPr>
            <a:xfrm rot="-5400000">
              <a:off x="44083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73" name="Google Shape;1473;g5c17d38b96_1_1781"/>
            <p:cNvSpPr/>
            <p:nvPr/>
          </p:nvSpPr>
          <p:spPr>
            <a:xfrm rot="-5400000">
              <a:off x="76246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74" name="Google Shape;1474;g5c17d38b96_1_1781"/>
            <p:cNvSpPr/>
            <p:nvPr/>
          </p:nvSpPr>
          <p:spPr>
            <a:xfrm rot="-5400000">
              <a:off x="83547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75" name="Google Shape;1475;g5c17d38b96_1_1781"/>
            <p:cNvSpPr/>
            <p:nvPr/>
          </p:nvSpPr>
          <p:spPr>
            <a:xfrm rot="-5400000">
              <a:off x="22525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76" name="Google Shape;1476;g5c17d38b96_1_1781"/>
            <p:cNvSpPr/>
            <p:nvPr/>
          </p:nvSpPr>
          <p:spPr>
            <a:xfrm rot="-5400000">
              <a:off x="47733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77" name="Google Shape;1477;g5c17d38b96_1_1781"/>
            <p:cNvSpPr/>
            <p:nvPr/>
          </p:nvSpPr>
          <p:spPr>
            <a:xfrm rot="-5400000">
              <a:off x="40432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78" name="Google Shape;1478;g5c17d38b96_1_1781"/>
            <p:cNvSpPr/>
            <p:nvPr/>
          </p:nvSpPr>
          <p:spPr>
            <a:xfrm>
              <a:off x="52541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479" name="Google Shape;1479;g5c17d38b96_1_1781"/>
            <p:cNvSpPr/>
            <p:nvPr/>
          </p:nvSpPr>
          <p:spPr>
            <a:xfrm rot="-5400000">
              <a:off x="26176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80" name="Google Shape;1480;g5c17d38b96_1_1781"/>
            <p:cNvSpPr/>
            <p:nvPr/>
          </p:nvSpPr>
          <p:spPr>
            <a:xfrm rot="-5400000">
              <a:off x="61990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81" name="Google Shape;1481;g5c17d38b96_1_1781"/>
            <p:cNvSpPr/>
            <p:nvPr/>
          </p:nvSpPr>
          <p:spPr>
            <a:xfrm rot="-5400000">
              <a:off x="58339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82" name="Google Shape;1482;g5c17d38b96_1_1781"/>
            <p:cNvSpPr/>
            <p:nvPr/>
          </p:nvSpPr>
          <p:spPr>
            <a:xfrm rot="-5400000">
              <a:off x="18875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83" name="Google Shape;1483;g5c17d38b96_1_1781"/>
            <p:cNvSpPr/>
            <p:nvPr/>
          </p:nvSpPr>
          <p:spPr>
            <a:xfrm rot="-5400000">
              <a:off x="58339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84" name="Google Shape;1484;g5c17d38b96_1_1781"/>
            <p:cNvSpPr/>
            <p:nvPr/>
          </p:nvSpPr>
          <p:spPr>
            <a:xfrm rot="-5400000">
              <a:off x="58339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85" name="Google Shape;1485;g5c17d38b96_1_1781"/>
            <p:cNvSpPr/>
            <p:nvPr/>
          </p:nvSpPr>
          <p:spPr>
            <a:xfrm>
              <a:off x="70448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486" name="Google Shape;1486;g5c17d38b96_1_1781"/>
            <p:cNvSpPr/>
            <p:nvPr/>
          </p:nvSpPr>
          <p:spPr>
            <a:xfrm rot="-5400000">
              <a:off x="22525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87" name="Google Shape;1487;g5c17d38b96_1_1781"/>
            <p:cNvSpPr/>
            <p:nvPr/>
          </p:nvSpPr>
          <p:spPr>
            <a:xfrm rot="-5400000">
              <a:off x="58339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88" name="Google Shape;1488;g5c17d38b96_1_1781"/>
            <p:cNvSpPr/>
            <p:nvPr/>
          </p:nvSpPr>
          <p:spPr>
            <a:xfrm rot="-5400000">
              <a:off x="26176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89" name="Google Shape;1489;g5c17d38b96_1_1781"/>
            <p:cNvSpPr/>
            <p:nvPr/>
          </p:nvSpPr>
          <p:spPr>
            <a:xfrm rot="-5400000">
              <a:off x="44083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90" name="Google Shape;1490;g5c17d38b96_1_1781"/>
            <p:cNvSpPr/>
            <p:nvPr/>
          </p:nvSpPr>
          <p:spPr>
            <a:xfrm rot="-5400000">
              <a:off x="61990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91" name="Google Shape;1491;g5c17d38b96_1_1781"/>
            <p:cNvSpPr/>
            <p:nvPr/>
          </p:nvSpPr>
          <p:spPr>
            <a:xfrm rot="-5400000">
              <a:off x="54689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92" name="Google Shape;1492;g5c17d38b96_1_1781"/>
            <p:cNvSpPr/>
            <p:nvPr/>
          </p:nvSpPr>
          <p:spPr>
            <a:xfrm rot="-5400000">
              <a:off x="72596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93" name="Google Shape;1493;g5c17d38b96_1_1781"/>
            <p:cNvSpPr/>
            <p:nvPr/>
          </p:nvSpPr>
          <p:spPr>
            <a:xfrm rot="-5400000">
              <a:off x="29826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94" name="Google Shape;1494;g5c17d38b96_1_1781"/>
            <p:cNvSpPr/>
            <p:nvPr/>
          </p:nvSpPr>
          <p:spPr>
            <a:xfrm rot="-5400000">
              <a:off x="29826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95" name="Google Shape;1495;g5c17d38b96_1_1781"/>
            <p:cNvSpPr/>
            <p:nvPr/>
          </p:nvSpPr>
          <p:spPr>
            <a:xfrm rot="-5400000">
              <a:off x="47733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96" name="Google Shape;1496;g5c17d38b96_1_1781"/>
            <p:cNvSpPr/>
            <p:nvPr/>
          </p:nvSpPr>
          <p:spPr>
            <a:xfrm rot="-5400000">
              <a:off x="65640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97" name="Google Shape;1497;g5c17d38b96_1_1781"/>
            <p:cNvSpPr/>
            <p:nvPr/>
          </p:nvSpPr>
          <p:spPr>
            <a:xfrm rot="-5400000">
              <a:off x="65640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98" name="Google Shape;1498;g5c17d38b96_1_1781"/>
            <p:cNvSpPr/>
            <p:nvPr/>
          </p:nvSpPr>
          <p:spPr>
            <a:xfrm rot="-5400000">
              <a:off x="83547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499" name="Google Shape;1499;g5c17d38b96_1_1781"/>
            <p:cNvSpPr/>
            <p:nvPr/>
          </p:nvSpPr>
          <p:spPr>
            <a:xfrm rot="-5400000">
              <a:off x="83547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00" name="Google Shape;1500;g5c17d38b96_1_1781"/>
            <p:cNvSpPr/>
            <p:nvPr/>
          </p:nvSpPr>
          <p:spPr>
            <a:xfrm rot="-5400000">
              <a:off x="29826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01" name="Google Shape;1501;g5c17d38b96_1_1781"/>
            <p:cNvSpPr/>
            <p:nvPr/>
          </p:nvSpPr>
          <p:spPr>
            <a:xfrm rot="-5400000">
              <a:off x="29826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02" name="Google Shape;1502;g5c17d38b96_1_1781"/>
            <p:cNvSpPr/>
            <p:nvPr/>
          </p:nvSpPr>
          <p:spPr>
            <a:xfrm rot="-5400000">
              <a:off x="47733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03" name="Google Shape;1503;g5c17d38b96_1_1781"/>
            <p:cNvSpPr/>
            <p:nvPr/>
          </p:nvSpPr>
          <p:spPr>
            <a:xfrm rot="-5400000">
              <a:off x="65640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04" name="Google Shape;1504;g5c17d38b96_1_1781"/>
            <p:cNvSpPr/>
            <p:nvPr/>
          </p:nvSpPr>
          <p:spPr>
            <a:xfrm rot="-5400000">
              <a:off x="65640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05" name="Google Shape;1505;g5c17d38b96_1_1781"/>
            <p:cNvSpPr/>
            <p:nvPr/>
          </p:nvSpPr>
          <p:spPr>
            <a:xfrm rot="-5400000">
              <a:off x="83547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06" name="Google Shape;1506;g5c17d38b96_1_1781"/>
            <p:cNvSpPr/>
            <p:nvPr/>
          </p:nvSpPr>
          <p:spPr>
            <a:xfrm rot="-5400000">
              <a:off x="83547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07" name="Google Shape;1507;g5c17d38b96_1_1781"/>
            <p:cNvSpPr/>
            <p:nvPr/>
          </p:nvSpPr>
          <p:spPr>
            <a:xfrm rot="-5400000">
              <a:off x="18875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08" name="Google Shape;1508;g5c17d38b96_1_1781"/>
            <p:cNvSpPr/>
            <p:nvPr/>
          </p:nvSpPr>
          <p:spPr>
            <a:xfrm rot="-5400000">
              <a:off x="1887508"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09" name="Google Shape;1509;g5c17d38b96_1_1781"/>
            <p:cNvSpPr/>
            <p:nvPr/>
          </p:nvSpPr>
          <p:spPr>
            <a:xfrm rot="-5400000">
              <a:off x="40432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10" name="Google Shape;1510;g5c17d38b96_1_1781"/>
            <p:cNvSpPr/>
            <p:nvPr/>
          </p:nvSpPr>
          <p:spPr>
            <a:xfrm rot="-5400000">
              <a:off x="58339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11" name="Google Shape;1511;g5c17d38b96_1_1781"/>
            <p:cNvSpPr/>
            <p:nvPr/>
          </p:nvSpPr>
          <p:spPr>
            <a:xfrm rot="-5400000">
              <a:off x="76246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12" name="Google Shape;1512;g5c17d38b96_1_1781"/>
            <p:cNvSpPr/>
            <p:nvPr/>
          </p:nvSpPr>
          <p:spPr>
            <a:xfrm rot="-5400000">
              <a:off x="36782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13" name="Google Shape;1513;g5c17d38b96_1_1781"/>
            <p:cNvSpPr/>
            <p:nvPr/>
          </p:nvSpPr>
          <p:spPr>
            <a:xfrm rot="-5400000">
              <a:off x="36782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14" name="Google Shape;1514;g5c17d38b96_1_1781"/>
            <p:cNvSpPr/>
            <p:nvPr/>
          </p:nvSpPr>
          <p:spPr>
            <a:xfrm rot="-5400000">
              <a:off x="79897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15" name="Google Shape;1515;g5c17d38b96_1_1781"/>
            <p:cNvSpPr/>
            <p:nvPr/>
          </p:nvSpPr>
          <p:spPr>
            <a:xfrm rot="-5400000">
              <a:off x="22525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16" name="Google Shape;1516;g5c17d38b96_1_1781"/>
            <p:cNvSpPr/>
            <p:nvPr/>
          </p:nvSpPr>
          <p:spPr>
            <a:xfrm rot="-5400000">
              <a:off x="47733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17" name="Google Shape;1517;g5c17d38b96_1_1781"/>
            <p:cNvSpPr/>
            <p:nvPr/>
          </p:nvSpPr>
          <p:spPr>
            <a:xfrm rot="-5400000">
              <a:off x="61990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18" name="Google Shape;1518;g5c17d38b96_1_1781"/>
            <p:cNvSpPr/>
            <p:nvPr/>
          </p:nvSpPr>
          <p:spPr>
            <a:xfrm rot="-5400000">
              <a:off x="18875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19" name="Google Shape;1519;g5c17d38b96_1_1781"/>
            <p:cNvSpPr/>
            <p:nvPr/>
          </p:nvSpPr>
          <p:spPr>
            <a:xfrm rot="-5400000">
              <a:off x="22525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20" name="Google Shape;1520;g5c17d38b96_1_1781"/>
            <p:cNvSpPr/>
            <p:nvPr/>
          </p:nvSpPr>
          <p:spPr>
            <a:xfrm rot="-5400000">
              <a:off x="40432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21" name="Google Shape;1521;g5c17d38b96_1_1781"/>
            <p:cNvSpPr/>
            <p:nvPr/>
          </p:nvSpPr>
          <p:spPr>
            <a:xfrm rot="-5400000">
              <a:off x="76246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22" name="Google Shape;1522;g5c17d38b96_1_1781"/>
            <p:cNvSpPr/>
            <p:nvPr/>
          </p:nvSpPr>
          <p:spPr>
            <a:xfrm rot="-5400000">
              <a:off x="72596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23" name="Google Shape;1523;g5c17d38b96_1_1781"/>
            <p:cNvSpPr/>
            <p:nvPr/>
          </p:nvSpPr>
          <p:spPr>
            <a:xfrm rot="-5400000">
              <a:off x="44083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24" name="Google Shape;1524;g5c17d38b96_1_1781"/>
            <p:cNvSpPr/>
            <p:nvPr/>
          </p:nvSpPr>
          <p:spPr>
            <a:xfrm rot="-5400000">
              <a:off x="61990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25" name="Google Shape;1525;g5c17d38b96_1_1781"/>
            <p:cNvSpPr/>
            <p:nvPr/>
          </p:nvSpPr>
          <p:spPr>
            <a:xfrm rot="-5400000">
              <a:off x="79897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26" name="Google Shape;1526;g5c17d38b96_1_1781"/>
            <p:cNvSpPr/>
            <p:nvPr/>
          </p:nvSpPr>
          <p:spPr>
            <a:xfrm rot="-5400000">
              <a:off x="26176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27" name="Google Shape;1527;g5c17d38b96_1_1781"/>
            <p:cNvSpPr/>
            <p:nvPr/>
          </p:nvSpPr>
          <p:spPr>
            <a:xfrm rot="-5400000">
              <a:off x="44083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28" name="Google Shape;1528;g5c17d38b96_1_1781"/>
            <p:cNvSpPr/>
            <p:nvPr/>
          </p:nvSpPr>
          <p:spPr>
            <a:xfrm rot="-5400000">
              <a:off x="61990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29" name="Google Shape;1529;g5c17d38b96_1_1781"/>
            <p:cNvSpPr/>
            <p:nvPr/>
          </p:nvSpPr>
          <p:spPr>
            <a:xfrm rot="-5400000">
              <a:off x="61990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30" name="Google Shape;1530;g5c17d38b96_1_1781"/>
            <p:cNvSpPr/>
            <p:nvPr/>
          </p:nvSpPr>
          <p:spPr>
            <a:xfrm rot="-5400000">
              <a:off x="79897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31" name="Google Shape;1531;g5c17d38b96_1_1781"/>
            <p:cNvSpPr/>
            <p:nvPr/>
          </p:nvSpPr>
          <p:spPr>
            <a:xfrm rot="-5400000">
              <a:off x="79897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32" name="Google Shape;1532;g5c17d38b96_1_1781"/>
            <p:cNvSpPr/>
            <p:nvPr/>
          </p:nvSpPr>
          <p:spPr>
            <a:xfrm rot="-5400000">
              <a:off x="29826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33" name="Google Shape;1533;g5c17d38b96_1_1781"/>
            <p:cNvSpPr/>
            <p:nvPr/>
          </p:nvSpPr>
          <p:spPr>
            <a:xfrm rot="-5400000">
              <a:off x="26176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34" name="Google Shape;1534;g5c17d38b96_1_1781"/>
            <p:cNvSpPr/>
            <p:nvPr/>
          </p:nvSpPr>
          <p:spPr>
            <a:xfrm rot="-5400000">
              <a:off x="44083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35" name="Google Shape;1535;g5c17d38b96_1_1781"/>
            <p:cNvSpPr/>
            <p:nvPr/>
          </p:nvSpPr>
          <p:spPr>
            <a:xfrm rot="-5400000">
              <a:off x="47733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36" name="Google Shape;1536;g5c17d38b96_1_1781"/>
            <p:cNvSpPr/>
            <p:nvPr/>
          </p:nvSpPr>
          <p:spPr>
            <a:xfrm rot="-5400000">
              <a:off x="36782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37" name="Google Shape;1537;g5c17d38b96_1_1781"/>
            <p:cNvSpPr/>
            <p:nvPr/>
          </p:nvSpPr>
          <p:spPr>
            <a:xfrm rot="-5400000">
              <a:off x="79897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38" name="Google Shape;1538;g5c17d38b96_1_1781"/>
            <p:cNvSpPr/>
            <p:nvPr/>
          </p:nvSpPr>
          <p:spPr>
            <a:xfrm rot="-5400000">
              <a:off x="72596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39" name="Google Shape;1539;g5c17d38b96_1_1781"/>
            <p:cNvSpPr/>
            <p:nvPr/>
          </p:nvSpPr>
          <p:spPr>
            <a:xfrm rot="-5400000">
              <a:off x="29826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40" name="Google Shape;1540;g5c17d38b96_1_1781"/>
            <p:cNvSpPr/>
            <p:nvPr/>
          </p:nvSpPr>
          <p:spPr>
            <a:xfrm rot="-5400000">
              <a:off x="26176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41" name="Google Shape;1541;g5c17d38b96_1_1781"/>
            <p:cNvSpPr/>
            <p:nvPr/>
          </p:nvSpPr>
          <p:spPr>
            <a:xfrm rot="-5400000">
              <a:off x="54689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42" name="Google Shape;1542;g5c17d38b96_1_1781"/>
            <p:cNvSpPr/>
            <p:nvPr/>
          </p:nvSpPr>
          <p:spPr>
            <a:xfrm rot="-5400000">
              <a:off x="65640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43" name="Google Shape;1543;g5c17d38b96_1_1781"/>
            <p:cNvSpPr/>
            <p:nvPr/>
          </p:nvSpPr>
          <p:spPr>
            <a:xfrm rot="-5400000">
              <a:off x="83547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44" name="Google Shape;1544;g5c17d38b96_1_1781"/>
            <p:cNvSpPr/>
            <p:nvPr/>
          </p:nvSpPr>
          <p:spPr>
            <a:xfrm rot="-5400000">
              <a:off x="76246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45" name="Google Shape;1545;g5c17d38b96_1_1781"/>
            <p:cNvSpPr/>
            <p:nvPr/>
          </p:nvSpPr>
          <p:spPr>
            <a:xfrm rot="-5400000">
              <a:off x="26176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46" name="Google Shape;1546;g5c17d38b96_1_1781"/>
            <p:cNvSpPr/>
            <p:nvPr/>
          </p:nvSpPr>
          <p:spPr>
            <a:xfrm rot="-5400000">
              <a:off x="65640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47" name="Google Shape;1547;g5c17d38b96_1_1781"/>
            <p:cNvSpPr/>
            <p:nvPr/>
          </p:nvSpPr>
          <p:spPr>
            <a:xfrm rot="-5400000">
              <a:off x="72596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48" name="Google Shape;1548;g5c17d38b96_1_1781"/>
            <p:cNvSpPr/>
            <p:nvPr/>
          </p:nvSpPr>
          <p:spPr>
            <a:xfrm rot="-5400000">
              <a:off x="47733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49" name="Google Shape;1549;g5c17d38b96_1_1781"/>
            <p:cNvSpPr/>
            <p:nvPr/>
          </p:nvSpPr>
          <p:spPr>
            <a:xfrm rot="-5400000">
              <a:off x="72596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50" name="Google Shape;1550;g5c17d38b96_1_1781"/>
            <p:cNvSpPr/>
            <p:nvPr/>
          </p:nvSpPr>
          <p:spPr>
            <a:xfrm>
              <a:off x="16727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551" name="Google Shape;1551;g5c17d38b96_1_1781"/>
            <p:cNvSpPr/>
            <p:nvPr/>
          </p:nvSpPr>
          <p:spPr>
            <a:xfrm>
              <a:off x="34634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552" name="Google Shape;1552;g5c17d38b96_1_1781"/>
            <p:cNvSpPr/>
            <p:nvPr/>
          </p:nvSpPr>
          <p:spPr>
            <a:xfrm>
              <a:off x="52541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553" name="Google Shape;1553;g5c17d38b96_1_1781"/>
            <p:cNvSpPr/>
            <p:nvPr/>
          </p:nvSpPr>
          <p:spPr>
            <a:xfrm>
              <a:off x="70448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554" name="Google Shape;1554;g5c17d38b96_1_1781"/>
            <p:cNvSpPr/>
            <p:nvPr/>
          </p:nvSpPr>
          <p:spPr>
            <a:xfrm rot="-5400000">
              <a:off x="79897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55" name="Google Shape;1555;g5c17d38b96_1_1781"/>
            <p:cNvSpPr/>
            <p:nvPr/>
          </p:nvSpPr>
          <p:spPr>
            <a:xfrm>
              <a:off x="16727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556" name="Google Shape;1556;g5c17d38b96_1_1781"/>
            <p:cNvSpPr/>
            <p:nvPr/>
          </p:nvSpPr>
          <p:spPr>
            <a:xfrm>
              <a:off x="34634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557" name="Google Shape;1557;g5c17d38b96_1_1781"/>
            <p:cNvSpPr/>
            <p:nvPr/>
          </p:nvSpPr>
          <p:spPr>
            <a:xfrm rot="-5400000">
              <a:off x="18875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58" name="Google Shape;1558;g5c17d38b96_1_1781"/>
            <p:cNvSpPr/>
            <p:nvPr/>
          </p:nvSpPr>
          <p:spPr>
            <a:xfrm rot="-5400000">
              <a:off x="54689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59" name="Google Shape;1559;g5c17d38b96_1_1781"/>
            <p:cNvSpPr/>
            <p:nvPr/>
          </p:nvSpPr>
          <p:spPr>
            <a:xfrm rot="-5400000">
              <a:off x="44083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60" name="Google Shape;1560;g5c17d38b96_1_1781"/>
            <p:cNvSpPr/>
            <p:nvPr/>
          </p:nvSpPr>
          <p:spPr>
            <a:xfrm rot="-5400000">
              <a:off x="22525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61" name="Google Shape;1561;g5c17d38b96_1_1781"/>
            <p:cNvSpPr/>
            <p:nvPr/>
          </p:nvSpPr>
          <p:spPr>
            <a:xfrm rot="-5400000">
              <a:off x="44083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62" name="Google Shape;1562;g5c17d38b96_1_1781"/>
            <p:cNvSpPr/>
            <p:nvPr/>
          </p:nvSpPr>
          <p:spPr>
            <a:xfrm rot="-5400000">
              <a:off x="76246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63" name="Google Shape;1563;g5c17d38b96_1_1781"/>
            <p:cNvSpPr/>
            <p:nvPr/>
          </p:nvSpPr>
          <p:spPr>
            <a:xfrm rot="-5400000">
              <a:off x="83547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64" name="Google Shape;1564;g5c17d38b96_1_1781"/>
            <p:cNvSpPr/>
            <p:nvPr/>
          </p:nvSpPr>
          <p:spPr>
            <a:xfrm rot="-5400000">
              <a:off x="22525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65" name="Google Shape;1565;g5c17d38b96_1_1781"/>
            <p:cNvSpPr/>
            <p:nvPr/>
          </p:nvSpPr>
          <p:spPr>
            <a:xfrm rot="-5400000">
              <a:off x="47733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66" name="Google Shape;1566;g5c17d38b96_1_1781"/>
            <p:cNvSpPr/>
            <p:nvPr/>
          </p:nvSpPr>
          <p:spPr>
            <a:xfrm rot="-5400000">
              <a:off x="40432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67" name="Google Shape;1567;g5c17d38b96_1_1781"/>
            <p:cNvSpPr/>
            <p:nvPr/>
          </p:nvSpPr>
          <p:spPr>
            <a:xfrm>
              <a:off x="52541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568" name="Google Shape;1568;g5c17d38b96_1_1781"/>
            <p:cNvSpPr/>
            <p:nvPr/>
          </p:nvSpPr>
          <p:spPr>
            <a:xfrm rot="-5400000">
              <a:off x="26176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69" name="Google Shape;1569;g5c17d38b96_1_1781"/>
            <p:cNvSpPr/>
            <p:nvPr/>
          </p:nvSpPr>
          <p:spPr>
            <a:xfrm rot="-5400000">
              <a:off x="61990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70" name="Google Shape;1570;g5c17d38b96_1_1781"/>
            <p:cNvSpPr/>
            <p:nvPr/>
          </p:nvSpPr>
          <p:spPr>
            <a:xfrm rot="-5400000">
              <a:off x="58339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71" name="Google Shape;1571;g5c17d38b96_1_1781"/>
            <p:cNvSpPr/>
            <p:nvPr/>
          </p:nvSpPr>
          <p:spPr>
            <a:xfrm rot="-5400000">
              <a:off x="18875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72" name="Google Shape;1572;g5c17d38b96_1_1781"/>
            <p:cNvSpPr/>
            <p:nvPr/>
          </p:nvSpPr>
          <p:spPr>
            <a:xfrm rot="-5400000">
              <a:off x="58339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73" name="Google Shape;1573;g5c17d38b96_1_1781"/>
            <p:cNvSpPr/>
            <p:nvPr/>
          </p:nvSpPr>
          <p:spPr>
            <a:xfrm rot="-5400000">
              <a:off x="58339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74" name="Google Shape;1574;g5c17d38b96_1_1781"/>
            <p:cNvSpPr/>
            <p:nvPr/>
          </p:nvSpPr>
          <p:spPr>
            <a:xfrm>
              <a:off x="70448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grpSp>
          <p:nvGrpSpPr>
            <p:cNvPr id="1575" name="Google Shape;1575;g5c17d38b96_1_1781"/>
            <p:cNvGrpSpPr/>
            <p:nvPr/>
          </p:nvGrpSpPr>
          <p:grpSpPr>
            <a:xfrm>
              <a:off x="1883158" y="8030266"/>
              <a:ext cx="5958548" cy="2855192"/>
              <a:chOff x="1500571" y="8030266"/>
              <a:chExt cx="5958548" cy="2855192"/>
            </a:xfrm>
          </p:grpSpPr>
          <p:sp>
            <p:nvSpPr>
              <p:cNvPr id="1576" name="Google Shape;1576;g5c17d38b96_1_1781"/>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77" name="Google Shape;1577;g5c17d38b96_1_1781"/>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78" name="Google Shape;1578;g5c17d38b96_1_1781"/>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79" name="Google Shape;1579;g5c17d38b96_1_1781"/>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80" name="Google Shape;1580;g5c17d38b96_1_1781"/>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81" name="Google Shape;1581;g5c17d38b96_1_1781"/>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82" name="Google Shape;1582;g5c17d38b96_1_1781"/>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83" name="Google Shape;1583;g5c17d38b96_1_1781"/>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84" name="Google Shape;1584;g5c17d38b96_1_1781"/>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85" name="Google Shape;1585;g5c17d38b96_1_1781"/>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86" name="Google Shape;1586;g5c17d38b96_1_1781"/>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87" name="Google Shape;1587;g5c17d38b96_1_1781"/>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88" name="Google Shape;1588;g5c17d38b96_1_1781"/>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89" name="Google Shape;1589;g5c17d38b96_1_1781"/>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90" name="Google Shape;1590;g5c17d38b96_1_1781"/>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grpSp>
          <p:nvGrpSpPr>
            <p:cNvPr id="1591" name="Google Shape;1591;g5c17d38b96_1_1781"/>
            <p:cNvGrpSpPr/>
            <p:nvPr/>
          </p:nvGrpSpPr>
          <p:grpSpPr>
            <a:xfrm>
              <a:off x="1883158" y="4171353"/>
              <a:ext cx="5958548" cy="2855192"/>
              <a:chOff x="1500571" y="8030266"/>
              <a:chExt cx="5958548" cy="2855192"/>
            </a:xfrm>
          </p:grpSpPr>
          <p:sp>
            <p:nvSpPr>
              <p:cNvPr id="1592" name="Google Shape;1592;g5c17d38b96_1_1781"/>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93" name="Google Shape;1593;g5c17d38b96_1_1781"/>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94" name="Google Shape;1594;g5c17d38b96_1_1781"/>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95" name="Google Shape;1595;g5c17d38b96_1_1781"/>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96" name="Google Shape;1596;g5c17d38b96_1_1781"/>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97" name="Google Shape;1597;g5c17d38b96_1_1781"/>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98" name="Google Shape;1598;g5c17d38b96_1_1781"/>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599" name="Google Shape;1599;g5c17d38b96_1_1781"/>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00" name="Google Shape;1600;g5c17d38b96_1_1781"/>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01" name="Google Shape;1601;g5c17d38b96_1_1781"/>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02" name="Google Shape;1602;g5c17d38b96_1_1781"/>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03" name="Google Shape;1603;g5c17d38b96_1_1781"/>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04" name="Google Shape;1604;g5c17d38b96_1_1781"/>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05" name="Google Shape;1605;g5c17d38b96_1_1781"/>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06" name="Google Shape;1606;g5c17d38b96_1_1781"/>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sp>
          <p:nvSpPr>
            <p:cNvPr id="1607" name="Google Shape;1607;g5c17d38b96_1_1781"/>
            <p:cNvSpPr/>
            <p:nvPr/>
          </p:nvSpPr>
          <p:spPr>
            <a:xfrm rot="-5400000">
              <a:off x="22525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08" name="Google Shape;1608;g5c17d38b96_1_1781"/>
            <p:cNvSpPr/>
            <p:nvPr/>
          </p:nvSpPr>
          <p:spPr>
            <a:xfrm rot="-5400000">
              <a:off x="58339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09" name="Google Shape;1609;g5c17d38b96_1_1781"/>
            <p:cNvSpPr/>
            <p:nvPr/>
          </p:nvSpPr>
          <p:spPr>
            <a:xfrm rot="-5400000">
              <a:off x="26176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10" name="Google Shape;1610;g5c17d38b96_1_1781"/>
            <p:cNvSpPr/>
            <p:nvPr/>
          </p:nvSpPr>
          <p:spPr>
            <a:xfrm rot="-5400000">
              <a:off x="44083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11" name="Google Shape;1611;g5c17d38b96_1_1781"/>
            <p:cNvSpPr/>
            <p:nvPr/>
          </p:nvSpPr>
          <p:spPr>
            <a:xfrm rot="-5400000">
              <a:off x="61990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12" name="Google Shape;1612;g5c17d38b96_1_1781"/>
            <p:cNvSpPr/>
            <p:nvPr/>
          </p:nvSpPr>
          <p:spPr>
            <a:xfrm rot="-5400000">
              <a:off x="54689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13" name="Google Shape;1613;g5c17d38b96_1_1781"/>
            <p:cNvSpPr/>
            <p:nvPr/>
          </p:nvSpPr>
          <p:spPr>
            <a:xfrm rot="-5400000">
              <a:off x="72596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14" name="Google Shape;1614;g5c17d38b96_1_1781"/>
            <p:cNvSpPr/>
            <p:nvPr/>
          </p:nvSpPr>
          <p:spPr>
            <a:xfrm rot="-5400000">
              <a:off x="29826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15" name="Google Shape;1615;g5c17d38b96_1_1781"/>
            <p:cNvSpPr/>
            <p:nvPr/>
          </p:nvSpPr>
          <p:spPr>
            <a:xfrm rot="-5400000">
              <a:off x="29826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16" name="Google Shape;1616;g5c17d38b96_1_1781"/>
            <p:cNvSpPr/>
            <p:nvPr/>
          </p:nvSpPr>
          <p:spPr>
            <a:xfrm rot="-5400000">
              <a:off x="47733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17" name="Google Shape;1617;g5c17d38b96_1_1781"/>
            <p:cNvSpPr/>
            <p:nvPr/>
          </p:nvSpPr>
          <p:spPr>
            <a:xfrm rot="-5400000">
              <a:off x="65640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18" name="Google Shape;1618;g5c17d38b96_1_1781"/>
            <p:cNvSpPr/>
            <p:nvPr/>
          </p:nvSpPr>
          <p:spPr>
            <a:xfrm rot="-5400000">
              <a:off x="65640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19" name="Google Shape;1619;g5c17d38b96_1_1781"/>
            <p:cNvSpPr/>
            <p:nvPr/>
          </p:nvSpPr>
          <p:spPr>
            <a:xfrm rot="-5400000">
              <a:off x="83547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20" name="Google Shape;1620;g5c17d38b96_1_1781"/>
            <p:cNvSpPr/>
            <p:nvPr/>
          </p:nvSpPr>
          <p:spPr>
            <a:xfrm rot="-5400000">
              <a:off x="83547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21" name="Google Shape;1621;g5c17d38b96_1_1781"/>
            <p:cNvSpPr/>
            <p:nvPr/>
          </p:nvSpPr>
          <p:spPr>
            <a:xfrm rot="-5400000">
              <a:off x="29826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22" name="Google Shape;1622;g5c17d38b96_1_1781"/>
            <p:cNvSpPr/>
            <p:nvPr/>
          </p:nvSpPr>
          <p:spPr>
            <a:xfrm rot="-5400000">
              <a:off x="29826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23" name="Google Shape;1623;g5c17d38b96_1_1781"/>
            <p:cNvSpPr/>
            <p:nvPr/>
          </p:nvSpPr>
          <p:spPr>
            <a:xfrm rot="-5400000">
              <a:off x="47733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24" name="Google Shape;1624;g5c17d38b96_1_1781"/>
            <p:cNvSpPr/>
            <p:nvPr/>
          </p:nvSpPr>
          <p:spPr>
            <a:xfrm rot="-5400000">
              <a:off x="65640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25" name="Google Shape;1625;g5c17d38b96_1_1781"/>
            <p:cNvSpPr/>
            <p:nvPr/>
          </p:nvSpPr>
          <p:spPr>
            <a:xfrm rot="-5400000">
              <a:off x="65640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26" name="Google Shape;1626;g5c17d38b96_1_1781"/>
            <p:cNvSpPr/>
            <p:nvPr/>
          </p:nvSpPr>
          <p:spPr>
            <a:xfrm rot="-5400000">
              <a:off x="83547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27" name="Google Shape;1627;g5c17d38b96_1_1781"/>
            <p:cNvSpPr/>
            <p:nvPr/>
          </p:nvSpPr>
          <p:spPr>
            <a:xfrm rot="-5400000">
              <a:off x="83547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28" name="Google Shape;1628;g5c17d38b96_1_1781"/>
            <p:cNvSpPr/>
            <p:nvPr/>
          </p:nvSpPr>
          <p:spPr>
            <a:xfrm rot="-5400000">
              <a:off x="18875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29" name="Google Shape;1629;g5c17d38b96_1_1781"/>
            <p:cNvSpPr/>
            <p:nvPr/>
          </p:nvSpPr>
          <p:spPr>
            <a:xfrm rot="-5400000">
              <a:off x="1887508"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30" name="Google Shape;1630;g5c17d38b96_1_1781"/>
            <p:cNvSpPr/>
            <p:nvPr/>
          </p:nvSpPr>
          <p:spPr>
            <a:xfrm rot="-5400000">
              <a:off x="40432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31" name="Google Shape;1631;g5c17d38b96_1_1781"/>
            <p:cNvSpPr/>
            <p:nvPr/>
          </p:nvSpPr>
          <p:spPr>
            <a:xfrm rot="-5400000">
              <a:off x="58339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32" name="Google Shape;1632;g5c17d38b96_1_1781"/>
            <p:cNvSpPr/>
            <p:nvPr/>
          </p:nvSpPr>
          <p:spPr>
            <a:xfrm rot="-5400000">
              <a:off x="76246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33" name="Google Shape;1633;g5c17d38b96_1_1781"/>
            <p:cNvSpPr/>
            <p:nvPr/>
          </p:nvSpPr>
          <p:spPr>
            <a:xfrm rot="-5400000">
              <a:off x="36782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34" name="Google Shape;1634;g5c17d38b96_1_1781"/>
            <p:cNvSpPr/>
            <p:nvPr/>
          </p:nvSpPr>
          <p:spPr>
            <a:xfrm rot="-5400000">
              <a:off x="36782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35" name="Google Shape;1635;g5c17d38b96_1_1781"/>
            <p:cNvSpPr/>
            <p:nvPr/>
          </p:nvSpPr>
          <p:spPr>
            <a:xfrm rot="-5400000">
              <a:off x="79897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36" name="Google Shape;1636;g5c17d38b96_1_1781"/>
            <p:cNvSpPr/>
            <p:nvPr/>
          </p:nvSpPr>
          <p:spPr>
            <a:xfrm rot="-5400000">
              <a:off x="22525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37" name="Google Shape;1637;g5c17d38b96_1_1781"/>
            <p:cNvSpPr/>
            <p:nvPr/>
          </p:nvSpPr>
          <p:spPr>
            <a:xfrm rot="-5400000">
              <a:off x="47733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38" name="Google Shape;1638;g5c17d38b96_1_1781"/>
            <p:cNvSpPr/>
            <p:nvPr/>
          </p:nvSpPr>
          <p:spPr>
            <a:xfrm rot="-5400000">
              <a:off x="61990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39" name="Google Shape;1639;g5c17d38b96_1_1781"/>
            <p:cNvSpPr/>
            <p:nvPr/>
          </p:nvSpPr>
          <p:spPr>
            <a:xfrm rot="-5400000">
              <a:off x="18875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40" name="Google Shape;1640;g5c17d38b96_1_1781"/>
            <p:cNvSpPr/>
            <p:nvPr/>
          </p:nvSpPr>
          <p:spPr>
            <a:xfrm rot="-5400000">
              <a:off x="22525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41" name="Google Shape;1641;g5c17d38b96_1_1781"/>
            <p:cNvSpPr/>
            <p:nvPr/>
          </p:nvSpPr>
          <p:spPr>
            <a:xfrm rot="-5400000">
              <a:off x="40432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42" name="Google Shape;1642;g5c17d38b96_1_1781"/>
            <p:cNvSpPr/>
            <p:nvPr/>
          </p:nvSpPr>
          <p:spPr>
            <a:xfrm rot="-5400000">
              <a:off x="76246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43" name="Google Shape;1643;g5c17d38b96_1_1781"/>
            <p:cNvSpPr/>
            <p:nvPr/>
          </p:nvSpPr>
          <p:spPr>
            <a:xfrm rot="-5400000">
              <a:off x="72596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44" name="Google Shape;1644;g5c17d38b96_1_1781"/>
            <p:cNvSpPr/>
            <p:nvPr/>
          </p:nvSpPr>
          <p:spPr>
            <a:xfrm rot="-5400000">
              <a:off x="44083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45" name="Google Shape;1645;g5c17d38b96_1_1781"/>
            <p:cNvSpPr/>
            <p:nvPr/>
          </p:nvSpPr>
          <p:spPr>
            <a:xfrm rot="-5400000">
              <a:off x="61990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46" name="Google Shape;1646;g5c17d38b96_1_1781"/>
            <p:cNvSpPr/>
            <p:nvPr/>
          </p:nvSpPr>
          <p:spPr>
            <a:xfrm rot="-5400000">
              <a:off x="79897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47" name="Google Shape;1647;g5c17d38b96_1_1781"/>
            <p:cNvSpPr/>
            <p:nvPr/>
          </p:nvSpPr>
          <p:spPr>
            <a:xfrm rot="-5400000">
              <a:off x="26176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48" name="Google Shape;1648;g5c17d38b96_1_1781"/>
            <p:cNvSpPr/>
            <p:nvPr/>
          </p:nvSpPr>
          <p:spPr>
            <a:xfrm rot="-5400000">
              <a:off x="44083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49" name="Google Shape;1649;g5c17d38b96_1_1781"/>
            <p:cNvSpPr/>
            <p:nvPr/>
          </p:nvSpPr>
          <p:spPr>
            <a:xfrm rot="-5400000">
              <a:off x="61990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50" name="Google Shape;1650;g5c17d38b96_1_1781"/>
            <p:cNvSpPr/>
            <p:nvPr/>
          </p:nvSpPr>
          <p:spPr>
            <a:xfrm rot="-5400000">
              <a:off x="61990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51" name="Google Shape;1651;g5c17d38b96_1_1781"/>
            <p:cNvSpPr/>
            <p:nvPr/>
          </p:nvSpPr>
          <p:spPr>
            <a:xfrm rot="-5400000">
              <a:off x="79897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52" name="Google Shape;1652;g5c17d38b96_1_1781"/>
            <p:cNvSpPr/>
            <p:nvPr/>
          </p:nvSpPr>
          <p:spPr>
            <a:xfrm rot="-5400000">
              <a:off x="79897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53" name="Google Shape;1653;g5c17d38b96_1_1781"/>
            <p:cNvSpPr/>
            <p:nvPr/>
          </p:nvSpPr>
          <p:spPr>
            <a:xfrm rot="-5400000">
              <a:off x="29826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54" name="Google Shape;1654;g5c17d38b96_1_1781"/>
            <p:cNvSpPr/>
            <p:nvPr/>
          </p:nvSpPr>
          <p:spPr>
            <a:xfrm rot="-5400000">
              <a:off x="26176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55" name="Google Shape;1655;g5c17d38b96_1_1781"/>
            <p:cNvSpPr/>
            <p:nvPr/>
          </p:nvSpPr>
          <p:spPr>
            <a:xfrm rot="-5400000">
              <a:off x="44083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56" name="Google Shape;1656;g5c17d38b96_1_1781"/>
            <p:cNvSpPr/>
            <p:nvPr/>
          </p:nvSpPr>
          <p:spPr>
            <a:xfrm rot="-5400000">
              <a:off x="47733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57" name="Google Shape;1657;g5c17d38b96_1_1781"/>
            <p:cNvSpPr/>
            <p:nvPr/>
          </p:nvSpPr>
          <p:spPr>
            <a:xfrm rot="-5400000">
              <a:off x="36782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58" name="Google Shape;1658;g5c17d38b96_1_1781"/>
            <p:cNvSpPr/>
            <p:nvPr/>
          </p:nvSpPr>
          <p:spPr>
            <a:xfrm rot="-5400000">
              <a:off x="79897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59" name="Google Shape;1659;g5c17d38b96_1_1781"/>
            <p:cNvSpPr/>
            <p:nvPr/>
          </p:nvSpPr>
          <p:spPr>
            <a:xfrm rot="-5400000">
              <a:off x="72596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60" name="Google Shape;1660;g5c17d38b96_1_1781"/>
            <p:cNvSpPr/>
            <p:nvPr/>
          </p:nvSpPr>
          <p:spPr>
            <a:xfrm rot="-5400000">
              <a:off x="29826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61" name="Google Shape;1661;g5c17d38b96_1_1781"/>
            <p:cNvSpPr/>
            <p:nvPr/>
          </p:nvSpPr>
          <p:spPr>
            <a:xfrm rot="-5400000">
              <a:off x="26176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62" name="Google Shape;1662;g5c17d38b96_1_1781"/>
            <p:cNvSpPr/>
            <p:nvPr/>
          </p:nvSpPr>
          <p:spPr>
            <a:xfrm rot="-5400000">
              <a:off x="54689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63" name="Google Shape;1663;g5c17d38b96_1_1781"/>
            <p:cNvSpPr/>
            <p:nvPr/>
          </p:nvSpPr>
          <p:spPr>
            <a:xfrm rot="-5400000">
              <a:off x="65640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64" name="Google Shape;1664;g5c17d38b96_1_1781"/>
            <p:cNvSpPr/>
            <p:nvPr/>
          </p:nvSpPr>
          <p:spPr>
            <a:xfrm rot="-5400000">
              <a:off x="83547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65" name="Google Shape;1665;g5c17d38b96_1_1781"/>
            <p:cNvSpPr/>
            <p:nvPr/>
          </p:nvSpPr>
          <p:spPr>
            <a:xfrm rot="-5400000">
              <a:off x="76246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66" name="Google Shape;1666;g5c17d38b96_1_1781"/>
            <p:cNvSpPr/>
            <p:nvPr/>
          </p:nvSpPr>
          <p:spPr>
            <a:xfrm rot="-5400000">
              <a:off x="26176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67" name="Google Shape;1667;g5c17d38b96_1_1781"/>
            <p:cNvSpPr/>
            <p:nvPr/>
          </p:nvSpPr>
          <p:spPr>
            <a:xfrm rot="-5400000">
              <a:off x="65640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68" name="Google Shape;1668;g5c17d38b96_1_1781"/>
            <p:cNvSpPr/>
            <p:nvPr/>
          </p:nvSpPr>
          <p:spPr>
            <a:xfrm rot="-5400000">
              <a:off x="72596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69" name="Google Shape;1669;g5c17d38b96_1_1781"/>
            <p:cNvSpPr/>
            <p:nvPr/>
          </p:nvSpPr>
          <p:spPr>
            <a:xfrm rot="-5400000">
              <a:off x="47733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670" name="Google Shape;1670;g5c17d38b96_1_1781"/>
            <p:cNvSpPr/>
            <p:nvPr/>
          </p:nvSpPr>
          <p:spPr>
            <a:xfrm rot="-5400000">
              <a:off x="72596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grpSp>
        <p:nvGrpSpPr>
          <p:cNvPr id="1671" name="Google Shape;1671;g5c17d38b96_1_1781"/>
          <p:cNvGrpSpPr/>
          <p:nvPr/>
        </p:nvGrpSpPr>
        <p:grpSpPr>
          <a:xfrm>
            <a:off x="1672559" y="3934209"/>
            <a:ext cx="21381418" cy="9296936"/>
            <a:chOff x="1290150" y="3933709"/>
            <a:chExt cx="21383556" cy="9297866"/>
          </a:xfrm>
        </p:grpSpPr>
        <p:sp>
          <p:nvSpPr>
            <p:cNvPr id="1672" name="Google Shape;1672;g5c17d38b96_1_1781"/>
            <p:cNvSpPr/>
            <p:nvPr/>
          </p:nvSpPr>
          <p:spPr>
            <a:xfrm>
              <a:off x="1290150" y="9726196"/>
              <a:ext cx="1675200" cy="1760100"/>
            </a:xfrm>
            <a:prstGeom prst="rect">
              <a:avLst/>
            </a:prstGeom>
            <a:solidFill>
              <a:srgbClr val="F2F2F2"/>
            </a:solidFill>
            <a:ln w="38100" cap="flat" cmpd="sng">
              <a:solidFill>
                <a:srgbClr val="0BC2D7"/>
              </a:solidFill>
              <a:prstDash val="solid"/>
              <a:round/>
              <a:headEnd type="none" w="sm" len="sm"/>
              <a:tailEnd type="none" w="sm" len="sm"/>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Calibri"/>
                  <a:ea typeface="Calibri"/>
                  <a:cs typeface="Calibri"/>
                  <a:sym typeface="Calibri"/>
                </a:rPr>
                <a:t>HOST</a:t>
              </a:r>
              <a:br>
                <a:rPr lang="en-US" sz="1800" b="1" i="0" u="none" strike="noStrike" cap="none">
                  <a:solidFill>
                    <a:srgbClr val="09101F"/>
                  </a:solidFill>
                  <a:latin typeface="Calibri"/>
                  <a:ea typeface="Calibri"/>
                  <a:cs typeface="Calibri"/>
                  <a:sym typeface="Calibri"/>
                </a:rPr>
              </a:br>
              <a:endParaRPr sz="1800" b="0" i="0" u="none" strike="noStrike" cap="none">
                <a:solidFill>
                  <a:srgbClr val="09101F"/>
                </a:solidFill>
                <a:latin typeface="Calibri"/>
                <a:ea typeface="Calibri"/>
                <a:cs typeface="Calibri"/>
                <a:sym typeface="Calibri"/>
              </a:endParaRPr>
            </a:p>
          </p:txBody>
        </p:sp>
        <p:sp>
          <p:nvSpPr>
            <p:cNvPr id="1673" name="Google Shape;1673;g5c17d38b96_1_1781"/>
            <p:cNvSpPr/>
            <p:nvPr/>
          </p:nvSpPr>
          <p:spPr>
            <a:xfrm>
              <a:off x="4871550" y="9726196"/>
              <a:ext cx="1675200" cy="1760100"/>
            </a:xfrm>
            <a:prstGeom prst="rect">
              <a:avLst/>
            </a:prstGeom>
            <a:solidFill>
              <a:srgbClr val="F2F2F2"/>
            </a:solidFill>
            <a:ln w="38100" cap="flat" cmpd="sng">
              <a:solidFill>
                <a:srgbClr val="0BC2D7"/>
              </a:solidFill>
              <a:prstDash val="solid"/>
              <a:round/>
              <a:headEnd type="none" w="sm" len="sm"/>
              <a:tailEnd type="none" w="sm" len="sm"/>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Calibri"/>
                  <a:ea typeface="Calibri"/>
                  <a:cs typeface="Calibri"/>
                  <a:sym typeface="Calibri"/>
                </a:rPr>
                <a:t>HOST</a:t>
              </a:r>
              <a:br>
                <a:rPr lang="en-US" sz="1800" b="1" i="0" u="none" strike="noStrike" cap="none">
                  <a:solidFill>
                    <a:srgbClr val="09101F"/>
                  </a:solidFill>
                  <a:latin typeface="Calibri"/>
                  <a:ea typeface="Calibri"/>
                  <a:cs typeface="Calibri"/>
                  <a:sym typeface="Calibri"/>
                </a:rPr>
              </a:br>
              <a:endParaRPr sz="1800" b="0" i="0" u="none" strike="noStrike" cap="none">
                <a:solidFill>
                  <a:srgbClr val="09101F"/>
                </a:solidFill>
                <a:latin typeface="Calibri"/>
                <a:ea typeface="Calibri"/>
                <a:cs typeface="Calibri"/>
                <a:sym typeface="Calibri"/>
              </a:endParaRPr>
            </a:p>
          </p:txBody>
        </p:sp>
        <p:sp>
          <p:nvSpPr>
            <p:cNvPr id="1674" name="Google Shape;1674;g5c17d38b96_1_1781"/>
            <p:cNvSpPr/>
            <p:nvPr/>
          </p:nvSpPr>
          <p:spPr>
            <a:xfrm>
              <a:off x="4871550" y="7792621"/>
              <a:ext cx="1675200" cy="1760100"/>
            </a:xfrm>
            <a:prstGeom prst="rect">
              <a:avLst/>
            </a:prstGeom>
            <a:solidFill>
              <a:srgbClr val="F2F2F2"/>
            </a:solidFill>
            <a:ln w="38100" cap="flat" cmpd="sng">
              <a:solidFill>
                <a:srgbClr val="0BC2D7"/>
              </a:solidFill>
              <a:prstDash val="solid"/>
              <a:round/>
              <a:headEnd type="none" w="sm" len="sm"/>
              <a:tailEnd type="none" w="sm" len="sm"/>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Calibri"/>
                  <a:ea typeface="Calibri"/>
                  <a:cs typeface="Calibri"/>
                  <a:sym typeface="Calibri"/>
                </a:rPr>
                <a:t>HOST</a:t>
              </a:r>
              <a:br>
                <a:rPr lang="en-US" sz="1800" b="1" i="0" u="none" strike="noStrike" cap="none">
                  <a:solidFill>
                    <a:srgbClr val="09101F"/>
                  </a:solidFill>
                  <a:latin typeface="Calibri"/>
                  <a:ea typeface="Calibri"/>
                  <a:cs typeface="Calibri"/>
                  <a:sym typeface="Calibri"/>
                </a:rPr>
              </a:br>
              <a:endParaRPr sz="1800" b="0" i="0" u="none" strike="noStrike" cap="none">
                <a:solidFill>
                  <a:srgbClr val="09101F"/>
                </a:solidFill>
                <a:latin typeface="Calibri"/>
                <a:ea typeface="Calibri"/>
                <a:cs typeface="Calibri"/>
                <a:sym typeface="Calibri"/>
              </a:endParaRPr>
            </a:p>
          </p:txBody>
        </p:sp>
        <p:sp>
          <p:nvSpPr>
            <p:cNvPr id="1675" name="Google Shape;1675;g5c17d38b96_1_1781"/>
            <p:cNvSpPr/>
            <p:nvPr/>
          </p:nvSpPr>
          <p:spPr>
            <a:xfrm>
              <a:off x="1290150" y="5867284"/>
              <a:ext cx="1675200" cy="1760100"/>
            </a:xfrm>
            <a:prstGeom prst="rect">
              <a:avLst/>
            </a:prstGeom>
            <a:solidFill>
              <a:srgbClr val="F2F2F2"/>
            </a:solidFill>
            <a:ln w="38100" cap="flat" cmpd="sng">
              <a:solidFill>
                <a:srgbClr val="0BC2D7"/>
              </a:solidFill>
              <a:prstDash val="solid"/>
              <a:round/>
              <a:headEnd type="none" w="sm" len="sm"/>
              <a:tailEnd type="none" w="sm" len="sm"/>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Calibri"/>
                  <a:ea typeface="Calibri"/>
                  <a:cs typeface="Calibri"/>
                  <a:sym typeface="Calibri"/>
                </a:rPr>
                <a:t>HOST</a:t>
              </a:r>
              <a:br>
                <a:rPr lang="en-US" sz="1800" b="1" i="0" u="none" strike="noStrike" cap="none">
                  <a:solidFill>
                    <a:srgbClr val="09101F"/>
                  </a:solidFill>
                  <a:latin typeface="Calibri"/>
                  <a:ea typeface="Calibri"/>
                  <a:cs typeface="Calibri"/>
                  <a:sym typeface="Calibri"/>
                </a:rPr>
              </a:br>
              <a:endParaRPr sz="1800" b="0" i="0" u="none" strike="noStrike" cap="none">
                <a:solidFill>
                  <a:srgbClr val="09101F"/>
                </a:solidFill>
                <a:latin typeface="Calibri"/>
                <a:ea typeface="Calibri"/>
                <a:cs typeface="Calibri"/>
                <a:sym typeface="Calibri"/>
              </a:endParaRPr>
            </a:p>
          </p:txBody>
        </p:sp>
        <p:sp>
          <p:nvSpPr>
            <p:cNvPr id="1676" name="Google Shape;1676;g5c17d38b96_1_1781"/>
            <p:cNvSpPr/>
            <p:nvPr/>
          </p:nvSpPr>
          <p:spPr>
            <a:xfrm>
              <a:off x="3080850" y="5867284"/>
              <a:ext cx="1675200" cy="1760100"/>
            </a:xfrm>
            <a:prstGeom prst="rect">
              <a:avLst/>
            </a:prstGeom>
            <a:solidFill>
              <a:srgbClr val="F2F2F2"/>
            </a:solidFill>
            <a:ln w="38100" cap="flat" cmpd="sng">
              <a:solidFill>
                <a:srgbClr val="0BC2D7"/>
              </a:solidFill>
              <a:prstDash val="solid"/>
              <a:round/>
              <a:headEnd type="none" w="sm" len="sm"/>
              <a:tailEnd type="none" w="sm" len="sm"/>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Calibri"/>
                  <a:ea typeface="Calibri"/>
                  <a:cs typeface="Calibri"/>
                  <a:sym typeface="Calibri"/>
                </a:rPr>
                <a:t>HOST</a:t>
              </a:r>
              <a:br>
                <a:rPr lang="en-US" sz="1800" b="1" i="0" u="none" strike="noStrike" cap="none">
                  <a:solidFill>
                    <a:srgbClr val="09101F"/>
                  </a:solidFill>
                  <a:latin typeface="Calibri"/>
                  <a:ea typeface="Calibri"/>
                  <a:cs typeface="Calibri"/>
                  <a:sym typeface="Calibri"/>
                </a:rPr>
              </a:br>
              <a:endParaRPr sz="1800" b="0" i="0" u="none" strike="noStrike" cap="none">
                <a:solidFill>
                  <a:srgbClr val="09101F"/>
                </a:solidFill>
                <a:latin typeface="Calibri"/>
                <a:ea typeface="Calibri"/>
                <a:cs typeface="Calibri"/>
                <a:sym typeface="Calibri"/>
              </a:endParaRPr>
            </a:p>
          </p:txBody>
        </p:sp>
        <p:sp>
          <p:nvSpPr>
            <p:cNvPr id="1677" name="Google Shape;1677;g5c17d38b96_1_1781"/>
            <p:cNvSpPr/>
            <p:nvPr/>
          </p:nvSpPr>
          <p:spPr>
            <a:xfrm>
              <a:off x="3080850" y="3933709"/>
              <a:ext cx="1675200" cy="1760100"/>
            </a:xfrm>
            <a:prstGeom prst="rect">
              <a:avLst/>
            </a:prstGeom>
            <a:solidFill>
              <a:srgbClr val="F2F2F2"/>
            </a:solidFill>
            <a:ln w="38100" cap="flat" cmpd="sng">
              <a:solidFill>
                <a:srgbClr val="0BC2D7"/>
              </a:solidFill>
              <a:prstDash val="solid"/>
              <a:round/>
              <a:headEnd type="none" w="sm" len="sm"/>
              <a:tailEnd type="none" w="sm" len="sm"/>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Calibri"/>
                  <a:ea typeface="Calibri"/>
                  <a:cs typeface="Calibri"/>
                  <a:sym typeface="Calibri"/>
                </a:rPr>
                <a:t>HOST</a:t>
              </a:r>
              <a:br>
                <a:rPr lang="en-US" sz="1800" b="1" i="0" u="none" strike="noStrike" cap="none">
                  <a:solidFill>
                    <a:srgbClr val="09101F"/>
                  </a:solidFill>
                  <a:latin typeface="Calibri"/>
                  <a:ea typeface="Calibri"/>
                  <a:cs typeface="Calibri"/>
                  <a:sym typeface="Calibri"/>
                </a:rPr>
              </a:br>
              <a:endParaRPr sz="1800" b="0" i="0" u="none" strike="noStrike" cap="none">
                <a:solidFill>
                  <a:srgbClr val="09101F"/>
                </a:solidFill>
                <a:latin typeface="Calibri"/>
                <a:ea typeface="Calibri"/>
                <a:cs typeface="Calibri"/>
                <a:sym typeface="Calibri"/>
              </a:endParaRPr>
            </a:p>
          </p:txBody>
        </p:sp>
        <p:sp>
          <p:nvSpPr>
            <p:cNvPr id="1678" name="Google Shape;1678;g5c17d38b96_1_1781"/>
            <p:cNvSpPr/>
            <p:nvPr/>
          </p:nvSpPr>
          <p:spPr>
            <a:xfrm>
              <a:off x="4871550" y="3933709"/>
              <a:ext cx="1675200" cy="1760100"/>
            </a:xfrm>
            <a:prstGeom prst="rect">
              <a:avLst/>
            </a:prstGeom>
            <a:solidFill>
              <a:srgbClr val="F2F2F2"/>
            </a:solidFill>
            <a:ln w="38100" cap="flat" cmpd="sng">
              <a:solidFill>
                <a:srgbClr val="0BC2D7"/>
              </a:solidFill>
              <a:prstDash val="solid"/>
              <a:round/>
              <a:headEnd type="none" w="sm" len="sm"/>
              <a:tailEnd type="none" w="sm" len="sm"/>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Calibri"/>
                  <a:ea typeface="Calibri"/>
                  <a:cs typeface="Calibri"/>
                  <a:sym typeface="Calibri"/>
                </a:rPr>
                <a:t>HOST</a:t>
              </a:r>
              <a:br>
                <a:rPr lang="en-US" sz="1800" b="1" i="0" u="none" strike="noStrike" cap="none">
                  <a:solidFill>
                    <a:srgbClr val="09101F"/>
                  </a:solidFill>
                  <a:latin typeface="Calibri"/>
                  <a:ea typeface="Calibri"/>
                  <a:cs typeface="Calibri"/>
                  <a:sym typeface="Calibri"/>
                </a:rPr>
              </a:br>
              <a:endParaRPr sz="1800" b="0" i="0" u="none" strike="noStrike" cap="none">
                <a:solidFill>
                  <a:srgbClr val="09101F"/>
                </a:solidFill>
                <a:latin typeface="Calibri"/>
                <a:ea typeface="Calibri"/>
                <a:cs typeface="Calibri"/>
                <a:sym typeface="Calibri"/>
              </a:endParaRPr>
            </a:p>
          </p:txBody>
        </p:sp>
        <p:sp>
          <p:nvSpPr>
            <p:cNvPr id="1679" name="Google Shape;1679;g5c17d38b96_1_1781"/>
            <p:cNvSpPr/>
            <p:nvPr/>
          </p:nvSpPr>
          <p:spPr>
            <a:xfrm>
              <a:off x="6662250" y="3933709"/>
              <a:ext cx="1675200" cy="1760100"/>
            </a:xfrm>
            <a:prstGeom prst="rect">
              <a:avLst/>
            </a:prstGeom>
            <a:solidFill>
              <a:srgbClr val="F2F2F2"/>
            </a:solidFill>
            <a:ln w="38100" cap="flat" cmpd="sng">
              <a:solidFill>
                <a:srgbClr val="0BC2D7"/>
              </a:solidFill>
              <a:prstDash val="solid"/>
              <a:round/>
              <a:headEnd type="none" w="sm" len="sm"/>
              <a:tailEnd type="none" w="sm" len="sm"/>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Calibri"/>
                  <a:ea typeface="Calibri"/>
                  <a:cs typeface="Calibri"/>
                  <a:sym typeface="Calibri"/>
                </a:rPr>
                <a:t>HOST</a:t>
              </a:r>
              <a:br>
                <a:rPr lang="en-US" sz="1800" b="1" i="0" u="none" strike="noStrike" cap="none">
                  <a:solidFill>
                    <a:srgbClr val="09101F"/>
                  </a:solidFill>
                  <a:latin typeface="Calibri"/>
                  <a:ea typeface="Calibri"/>
                  <a:cs typeface="Calibri"/>
                  <a:sym typeface="Calibri"/>
                </a:rPr>
              </a:br>
              <a:endParaRPr sz="1800" b="0" i="0" u="none" strike="noStrike" cap="none">
                <a:solidFill>
                  <a:srgbClr val="09101F"/>
                </a:solidFill>
                <a:latin typeface="Calibri"/>
                <a:ea typeface="Calibri"/>
                <a:cs typeface="Calibri"/>
                <a:sym typeface="Calibri"/>
              </a:endParaRPr>
            </a:p>
          </p:txBody>
        </p:sp>
        <p:pic>
          <p:nvPicPr>
            <p:cNvPr id="1680" name="Google Shape;1680;g5c17d38b96_1_1781"/>
            <p:cNvPicPr preferRelativeResize="0"/>
            <p:nvPr/>
          </p:nvPicPr>
          <p:blipFill rotWithShape="1">
            <a:blip r:embed="rId3">
              <a:alphaModFix/>
            </a:blip>
            <a:srcRect/>
            <a:stretch/>
          </p:blipFill>
          <p:spPr>
            <a:xfrm>
              <a:off x="18403650" y="8411316"/>
              <a:ext cx="3083100" cy="3083100"/>
            </a:xfrm>
            <a:prstGeom prst="rect">
              <a:avLst/>
            </a:prstGeom>
            <a:noFill/>
            <a:ln>
              <a:noFill/>
            </a:ln>
          </p:spPr>
        </p:pic>
        <p:sp>
          <p:nvSpPr>
            <p:cNvPr id="1681" name="Google Shape;1681;g5c17d38b96_1_1781"/>
            <p:cNvSpPr txBox="1"/>
            <p:nvPr/>
          </p:nvSpPr>
          <p:spPr>
            <a:xfrm>
              <a:off x="17262306" y="11586375"/>
              <a:ext cx="5411400" cy="116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363434"/>
                </a:buClr>
                <a:buSzPts val="3600"/>
                <a:buFont typeface="Arial"/>
                <a:buNone/>
              </a:pPr>
              <a:r>
                <a:rPr lang="en-US" sz="3600" b="0" i="0" u="none" strike="noStrike" cap="none">
                  <a:solidFill>
                    <a:srgbClr val="363434"/>
                  </a:solidFill>
                  <a:latin typeface="Arial"/>
                  <a:ea typeface="Arial"/>
                  <a:cs typeface="Arial"/>
                  <a:sym typeface="Arial"/>
                </a:rPr>
                <a:t>Infra admin</a:t>
              </a:r>
              <a:endParaRPr sz="3600" b="0" i="0" u="none" strike="noStrike" cap="none">
                <a:solidFill>
                  <a:srgbClr val="071328"/>
                </a:solidFill>
                <a:latin typeface="Arial"/>
                <a:ea typeface="Arial"/>
                <a:cs typeface="Arial"/>
                <a:sym typeface="Arial"/>
              </a:endParaRPr>
            </a:p>
          </p:txBody>
        </p:sp>
        <p:sp>
          <p:nvSpPr>
            <p:cNvPr id="1682" name="Google Shape;1682;g5c17d38b96_1_1781"/>
            <p:cNvSpPr txBox="1"/>
            <p:nvPr/>
          </p:nvSpPr>
          <p:spPr>
            <a:xfrm>
              <a:off x="1442550" y="11586375"/>
              <a:ext cx="7047300" cy="164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363434"/>
                </a:buClr>
                <a:buSzPts val="3600"/>
                <a:buFont typeface="Arial"/>
                <a:buNone/>
              </a:pPr>
              <a:r>
                <a:rPr lang="en-US" sz="3600" b="0" i="0" u="none" strike="noStrike" cap="none">
                  <a:solidFill>
                    <a:srgbClr val="363434"/>
                  </a:solidFill>
                  <a:latin typeface="Arial"/>
                  <a:ea typeface="Arial"/>
                  <a:cs typeface="Arial"/>
                  <a:sym typeface="Arial"/>
                </a:rPr>
                <a:t>Host contains ‘production’</a:t>
              </a:r>
              <a:endParaRPr sz="3600" b="0" i="0" u="none" strike="noStrike" cap="none">
                <a:solidFill>
                  <a:srgbClr val="071328"/>
                </a:solidFill>
                <a:latin typeface="Arial"/>
                <a:ea typeface="Arial"/>
                <a:cs typeface="Arial"/>
                <a:sym typeface="Arial"/>
              </a:endParaRPr>
            </a:p>
          </p:txBody>
        </p:sp>
      </p:grpSp>
      <p:grpSp>
        <p:nvGrpSpPr>
          <p:cNvPr id="1683" name="Google Shape;1683;g5c17d38b96_1_1781"/>
          <p:cNvGrpSpPr/>
          <p:nvPr/>
        </p:nvGrpSpPr>
        <p:grpSpPr>
          <a:xfrm>
            <a:off x="9189215" y="3169665"/>
            <a:ext cx="6088156" cy="8748817"/>
            <a:chOff x="8932965" y="3169088"/>
            <a:chExt cx="6088765" cy="8749692"/>
          </a:xfrm>
        </p:grpSpPr>
        <p:sp>
          <p:nvSpPr>
            <p:cNvPr id="1684" name="Google Shape;1684;g5c17d38b96_1_1781"/>
            <p:cNvSpPr/>
            <p:nvPr/>
          </p:nvSpPr>
          <p:spPr>
            <a:xfrm>
              <a:off x="8952787" y="3933709"/>
              <a:ext cx="5581800" cy="7552500"/>
            </a:xfrm>
            <a:prstGeom prst="rect">
              <a:avLst/>
            </a:prstGeom>
            <a:solidFill>
              <a:srgbClr val="D9FCFB"/>
            </a:solidFill>
            <a:ln>
              <a:noFill/>
            </a:ln>
          </p:spPr>
          <p:txBody>
            <a:bodyPr spcFirstLastPara="1" wrap="square" lIns="91400" tIns="274275" rIns="91400" bIns="45675" anchor="t" anchorCtr="0">
              <a:noAutofit/>
            </a:bodyPr>
            <a:lstStyle/>
            <a:p>
              <a:pPr marL="7936" marR="0" lvl="0" indent="0" algn="l" rtl="0">
                <a:lnSpc>
                  <a:spcPct val="100000"/>
                </a:lnSpc>
                <a:spcBef>
                  <a:spcPts val="0"/>
                </a:spcBef>
                <a:spcAft>
                  <a:spcPts val="0"/>
                </a:spcAft>
                <a:buClr>
                  <a:srgbClr val="000000"/>
                </a:buClr>
                <a:buSzPts val="3000"/>
                <a:buFont typeface="Helvetica Neue"/>
                <a:buNone/>
              </a:pPr>
              <a:endParaRPr sz="3000" b="1" i="0" u="none" strike="noStrike" cap="none" baseline="30000">
                <a:solidFill>
                  <a:srgbClr val="09101F"/>
                </a:solidFill>
                <a:latin typeface="Calibri"/>
                <a:ea typeface="Calibri"/>
                <a:cs typeface="Calibri"/>
                <a:sym typeface="Calibri"/>
              </a:endParaRPr>
            </a:p>
          </p:txBody>
        </p:sp>
        <p:sp>
          <p:nvSpPr>
            <p:cNvPr id="1685" name="Google Shape;1685;g5c17d38b96_1_1781"/>
            <p:cNvSpPr/>
            <p:nvPr/>
          </p:nvSpPr>
          <p:spPr>
            <a:xfrm>
              <a:off x="8932965" y="4335749"/>
              <a:ext cx="5581800" cy="5497800"/>
            </a:xfrm>
            <a:prstGeom prst="rightArrow">
              <a:avLst>
                <a:gd name="adj1" fmla="val 59142"/>
                <a:gd name="adj2" fmla="val 50000"/>
              </a:avLst>
            </a:prstGeom>
            <a:solidFill>
              <a:srgbClr val="FFFFFF"/>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71328"/>
                </a:solidFill>
                <a:latin typeface="Arial"/>
                <a:ea typeface="Arial"/>
                <a:cs typeface="Arial"/>
                <a:sym typeface="Arial"/>
              </a:endParaRPr>
            </a:p>
          </p:txBody>
        </p:sp>
        <p:sp>
          <p:nvSpPr>
            <p:cNvPr id="1686" name="Google Shape;1686;g5c17d38b96_1_1781"/>
            <p:cNvSpPr/>
            <p:nvPr/>
          </p:nvSpPr>
          <p:spPr>
            <a:xfrm>
              <a:off x="9212362" y="8782552"/>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KUBERNETES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OPENSHIFT</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IKS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DOCKER </a:t>
              </a:r>
              <a:r>
                <a:rPr lang="en-US" sz="1800" b="0" i="0" u="none" strike="noStrike" cap="none">
                  <a:solidFill>
                    <a:schemeClr val="dk1"/>
                  </a:solidFill>
                  <a:latin typeface="Arial"/>
                  <a:ea typeface="Arial"/>
                  <a:cs typeface="Arial"/>
                  <a:sym typeface="Arial"/>
                </a:rPr>
                <a:t>EE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DC/OS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AKS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GKE </a:t>
              </a:r>
              <a:endParaRPr sz="1800" b="0" i="0" u="none" strike="noStrike" cap="none">
                <a:solidFill>
                  <a:srgbClr val="09101F"/>
                </a:solidFill>
                <a:latin typeface="Arial"/>
                <a:ea typeface="Arial"/>
                <a:cs typeface="Arial"/>
                <a:sym typeface="Arial"/>
              </a:endParaRPr>
            </a:p>
          </p:txBody>
        </p:sp>
        <p:pic>
          <p:nvPicPr>
            <p:cNvPr id="1687" name="Google Shape;1687;g5c17d38b96_1_1781"/>
            <p:cNvPicPr preferRelativeResize="0"/>
            <p:nvPr/>
          </p:nvPicPr>
          <p:blipFill rotWithShape="1">
            <a:blip r:embed="rId4">
              <a:alphaModFix/>
            </a:blip>
            <a:srcRect/>
            <a:stretch/>
          </p:blipFill>
          <p:spPr>
            <a:xfrm>
              <a:off x="11908060" y="5836706"/>
              <a:ext cx="1147552" cy="1042948"/>
            </a:xfrm>
            <a:prstGeom prst="rect">
              <a:avLst/>
            </a:prstGeom>
            <a:noFill/>
            <a:ln>
              <a:noFill/>
            </a:ln>
          </p:spPr>
        </p:pic>
        <p:pic>
          <p:nvPicPr>
            <p:cNvPr id="1688" name="Google Shape;1688;g5c17d38b96_1_1781"/>
            <p:cNvPicPr preferRelativeResize="0"/>
            <p:nvPr/>
          </p:nvPicPr>
          <p:blipFill rotWithShape="1">
            <a:blip r:embed="rId5">
              <a:alphaModFix/>
            </a:blip>
            <a:srcRect/>
            <a:stretch/>
          </p:blipFill>
          <p:spPr>
            <a:xfrm>
              <a:off x="10745484" y="5938738"/>
              <a:ext cx="864555" cy="838864"/>
            </a:xfrm>
            <a:prstGeom prst="rect">
              <a:avLst/>
            </a:prstGeom>
            <a:noFill/>
            <a:ln>
              <a:noFill/>
            </a:ln>
          </p:spPr>
        </p:pic>
        <p:pic>
          <p:nvPicPr>
            <p:cNvPr id="1689" name="Google Shape;1689;g5c17d38b96_1_1781"/>
            <p:cNvPicPr preferRelativeResize="0"/>
            <p:nvPr/>
          </p:nvPicPr>
          <p:blipFill rotWithShape="1">
            <a:blip r:embed="rId6">
              <a:alphaModFix/>
            </a:blip>
            <a:srcRect/>
            <a:stretch/>
          </p:blipFill>
          <p:spPr>
            <a:xfrm>
              <a:off x="11092329" y="7875896"/>
              <a:ext cx="1539933" cy="395239"/>
            </a:xfrm>
            <a:prstGeom prst="rect">
              <a:avLst/>
            </a:prstGeom>
            <a:noFill/>
            <a:ln>
              <a:noFill/>
            </a:ln>
          </p:spPr>
        </p:pic>
        <p:pic>
          <p:nvPicPr>
            <p:cNvPr id="1690" name="Google Shape;1690;g5c17d38b96_1_1781"/>
            <p:cNvPicPr preferRelativeResize="0"/>
            <p:nvPr/>
          </p:nvPicPr>
          <p:blipFill rotWithShape="1">
            <a:blip r:embed="rId7">
              <a:alphaModFix/>
            </a:blip>
            <a:srcRect/>
            <a:stretch/>
          </p:blipFill>
          <p:spPr>
            <a:xfrm>
              <a:off x="9186977" y="7729406"/>
              <a:ext cx="1441329" cy="541729"/>
            </a:xfrm>
            <a:prstGeom prst="rect">
              <a:avLst/>
            </a:prstGeom>
            <a:noFill/>
            <a:ln>
              <a:noFill/>
            </a:ln>
          </p:spPr>
        </p:pic>
        <p:pic>
          <p:nvPicPr>
            <p:cNvPr id="1691" name="Google Shape;1691;g5c17d38b96_1_1781"/>
            <p:cNvPicPr preferRelativeResize="0"/>
            <p:nvPr/>
          </p:nvPicPr>
          <p:blipFill rotWithShape="1">
            <a:blip r:embed="rId8">
              <a:alphaModFix/>
            </a:blip>
            <a:srcRect/>
            <a:stretch/>
          </p:blipFill>
          <p:spPr>
            <a:xfrm>
              <a:off x="9977386" y="7073456"/>
              <a:ext cx="2316138" cy="355141"/>
            </a:xfrm>
            <a:prstGeom prst="rect">
              <a:avLst/>
            </a:prstGeom>
            <a:noFill/>
            <a:ln>
              <a:noFill/>
            </a:ln>
          </p:spPr>
        </p:pic>
        <p:sp>
          <p:nvSpPr>
            <p:cNvPr id="1692" name="Google Shape;1692;g5c17d38b96_1_1781"/>
            <p:cNvSpPr/>
            <p:nvPr/>
          </p:nvSpPr>
          <p:spPr>
            <a:xfrm>
              <a:off x="8940800" y="3169088"/>
              <a:ext cx="5571000" cy="646200"/>
            </a:xfrm>
            <a:prstGeom prst="rect">
              <a:avLst/>
            </a:prstGeom>
            <a:noFill/>
            <a:ln>
              <a:noFill/>
            </a:ln>
          </p:spPr>
          <p:txBody>
            <a:bodyPr spcFirstLastPara="1" wrap="square" lIns="91425" tIns="45700" rIns="91425" bIns="45700" anchor="t" anchorCtr="0">
              <a:noAutofit/>
            </a:bodyPr>
            <a:lstStyle/>
            <a:p>
              <a:pPr marL="7936" marR="0" lvl="0" indent="0" algn="ctr" rtl="0">
                <a:lnSpc>
                  <a:spcPct val="100000"/>
                </a:lnSpc>
                <a:spcBef>
                  <a:spcPts val="0"/>
                </a:spcBef>
                <a:spcAft>
                  <a:spcPts val="0"/>
                </a:spcAft>
                <a:buClr>
                  <a:srgbClr val="09101F"/>
                </a:buClr>
                <a:buSzPts val="3600"/>
                <a:buFont typeface="Calibri"/>
                <a:buNone/>
              </a:pPr>
              <a:r>
                <a:rPr lang="en-US" sz="3600" b="1" i="0" u="none" strike="noStrike" cap="none">
                  <a:solidFill>
                    <a:srgbClr val="09101F"/>
                  </a:solidFill>
                  <a:latin typeface="Arial"/>
                  <a:ea typeface="Arial"/>
                  <a:cs typeface="Arial"/>
                  <a:sym typeface="Arial"/>
                </a:rPr>
                <a:t>ServiceVision</a:t>
              </a:r>
              <a:r>
                <a:rPr lang="en-US" sz="3600" b="0" i="0" u="none" strike="noStrike" cap="none" baseline="30000">
                  <a:solidFill>
                    <a:srgbClr val="09101F"/>
                  </a:solidFill>
                  <a:latin typeface="Arial"/>
                  <a:ea typeface="Arial"/>
                  <a:cs typeface="Arial"/>
                  <a:sym typeface="Arial"/>
                </a:rPr>
                <a:t>TM</a:t>
              </a:r>
              <a:endParaRPr sz="3600" b="1" i="0" u="none" strike="noStrike" cap="none" baseline="30000">
                <a:solidFill>
                  <a:srgbClr val="09101F"/>
                </a:solidFill>
                <a:latin typeface="Arial"/>
                <a:ea typeface="Arial"/>
                <a:cs typeface="Arial"/>
                <a:sym typeface="Arial"/>
              </a:endParaRPr>
            </a:p>
          </p:txBody>
        </p:sp>
        <p:sp>
          <p:nvSpPr>
            <p:cNvPr id="1693" name="Google Shape;1693;g5c17d38b96_1_1781"/>
            <p:cNvSpPr/>
            <p:nvPr/>
          </p:nvSpPr>
          <p:spPr>
            <a:xfrm>
              <a:off x="11938630" y="9053480"/>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AZURE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AWS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CUSTOM</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 AND MORE!</a:t>
              </a:r>
              <a:endParaRPr sz="1800" b="0" i="0" u="none" strike="noStrike" cap="none">
                <a:solidFill>
                  <a:srgbClr val="09101F"/>
                </a:solidFill>
                <a:latin typeface="Arial"/>
                <a:ea typeface="Arial"/>
                <a:cs typeface="Arial"/>
                <a:sym typeface="Arial"/>
              </a:endParaRPr>
            </a:p>
          </p:txBody>
        </p:sp>
      </p:grpSp>
      <p:pic>
        <p:nvPicPr>
          <p:cNvPr id="1694" name="Google Shape;1694;g5c17d38b96_1_1781"/>
          <p:cNvPicPr preferRelativeResize="0"/>
          <p:nvPr/>
        </p:nvPicPr>
        <p:blipFill rotWithShape="1">
          <a:blip r:embed="rId9">
            <a:alphaModFix/>
          </a:blip>
          <a:srcRect l="4020" t="8655" r="8574" b="15684"/>
          <a:stretch/>
        </p:blipFill>
        <p:spPr>
          <a:xfrm>
            <a:off x="9417826" y="6106735"/>
            <a:ext cx="1180275" cy="4883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698"/>
        <p:cNvGrpSpPr/>
        <p:nvPr/>
      </p:nvGrpSpPr>
      <p:grpSpPr>
        <a:xfrm>
          <a:off x="0" y="0"/>
          <a:ext cx="0" cy="0"/>
          <a:chOff x="0" y="0"/>
          <a:chExt cx="0" cy="0"/>
        </a:xfrm>
      </p:grpSpPr>
      <p:sp>
        <p:nvSpPr>
          <p:cNvPr id="1699" name="Google Shape;1699;g5c17d38b96_1_2021"/>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Making metrics relevant with context.</a:t>
            </a:r>
            <a:endParaRPr/>
          </a:p>
        </p:txBody>
      </p:sp>
      <p:sp>
        <p:nvSpPr>
          <p:cNvPr id="1700" name="Google Shape;1700;g5c17d38b96_1_2021"/>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SYSDIG SERVICEVISION™</a:t>
            </a:r>
            <a:endParaRPr/>
          </a:p>
        </p:txBody>
      </p:sp>
      <p:grpSp>
        <p:nvGrpSpPr>
          <p:cNvPr id="1701" name="Google Shape;1701;g5c17d38b96_1_2021"/>
          <p:cNvGrpSpPr/>
          <p:nvPr/>
        </p:nvGrpSpPr>
        <p:grpSpPr>
          <a:xfrm>
            <a:off x="1672569" y="3934209"/>
            <a:ext cx="7046595" cy="7551832"/>
            <a:chOff x="1672737" y="3933709"/>
            <a:chExt cx="7047300" cy="7552587"/>
          </a:xfrm>
        </p:grpSpPr>
        <p:sp>
          <p:nvSpPr>
            <p:cNvPr id="1702" name="Google Shape;1702;g5c17d38b96_1_2021"/>
            <p:cNvSpPr/>
            <p:nvPr/>
          </p:nvSpPr>
          <p:spPr>
            <a:xfrm>
              <a:off x="16727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03" name="Google Shape;1703;g5c17d38b96_1_2021"/>
            <p:cNvSpPr/>
            <p:nvPr/>
          </p:nvSpPr>
          <p:spPr>
            <a:xfrm>
              <a:off x="34634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04" name="Google Shape;1704;g5c17d38b96_1_2021"/>
            <p:cNvSpPr/>
            <p:nvPr/>
          </p:nvSpPr>
          <p:spPr>
            <a:xfrm>
              <a:off x="52541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05" name="Google Shape;1705;g5c17d38b96_1_2021"/>
            <p:cNvSpPr/>
            <p:nvPr/>
          </p:nvSpPr>
          <p:spPr>
            <a:xfrm>
              <a:off x="7044837" y="9726196"/>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06" name="Google Shape;1706;g5c17d38b96_1_2021"/>
            <p:cNvSpPr/>
            <p:nvPr/>
          </p:nvSpPr>
          <p:spPr>
            <a:xfrm rot="-5400000">
              <a:off x="79897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07" name="Google Shape;1707;g5c17d38b96_1_2021"/>
            <p:cNvSpPr/>
            <p:nvPr/>
          </p:nvSpPr>
          <p:spPr>
            <a:xfrm>
              <a:off x="16727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08" name="Google Shape;1708;g5c17d38b96_1_2021"/>
            <p:cNvSpPr/>
            <p:nvPr/>
          </p:nvSpPr>
          <p:spPr>
            <a:xfrm>
              <a:off x="34634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09" name="Google Shape;1709;g5c17d38b96_1_2021"/>
            <p:cNvSpPr/>
            <p:nvPr/>
          </p:nvSpPr>
          <p:spPr>
            <a:xfrm rot="-5400000">
              <a:off x="18875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10" name="Google Shape;1710;g5c17d38b96_1_2021"/>
            <p:cNvSpPr/>
            <p:nvPr/>
          </p:nvSpPr>
          <p:spPr>
            <a:xfrm rot="-5400000">
              <a:off x="54689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11" name="Google Shape;1711;g5c17d38b96_1_2021"/>
            <p:cNvSpPr/>
            <p:nvPr/>
          </p:nvSpPr>
          <p:spPr>
            <a:xfrm rot="-5400000">
              <a:off x="44083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12" name="Google Shape;1712;g5c17d38b96_1_2021"/>
            <p:cNvSpPr/>
            <p:nvPr/>
          </p:nvSpPr>
          <p:spPr>
            <a:xfrm rot="-5400000">
              <a:off x="22525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13" name="Google Shape;1713;g5c17d38b96_1_2021"/>
            <p:cNvSpPr/>
            <p:nvPr/>
          </p:nvSpPr>
          <p:spPr>
            <a:xfrm rot="-5400000">
              <a:off x="44083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14" name="Google Shape;1714;g5c17d38b96_1_2021"/>
            <p:cNvSpPr/>
            <p:nvPr/>
          </p:nvSpPr>
          <p:spPr>
            <a:xfrm rot="-5400000">
              <a:off x="76246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15" name="Google Shape;1715;g5c17d38b96_1_2021"/>
            <p:cNvSpPr/>
            <p:nvPr/>
          </p:nvSpPr>
          <p:spPr>
            <a:xfrm rot="-5400000">
              <a:off x="83547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16" name="Google Shape;1716;g5c17d38b96_1_2021"/>
            <p:cNvSpPr/>
            <p:nvPr/>
          </p:nvSpPr>
          <p:spPr>
            <a:xfrm rot="-5400000">
              <a:off x="22525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17" name="Google Shape;1717;g5c17d38b96_1_2021"/>
            <p:cNvSpPr/>
            <p:nvPr/>
          </p:nvSpPr>
          <p:spPr>
            <a:xfrm rot="-5400000">
              <a:off x="47733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18" name="Google Shape;1718;g5c17d38b96_1_2021"/>
            <p:cNvSpPr/>
            <p:nvPr/>
          </p:nvSpPr>
          <p:spPr>
            <a:xfrm rot="-5400000">
              <a:off x="40432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19" name="Google Shape;1719;g5c17d38b96_1_2021"/>
            <p:cNvSpPr/>
            <p:nvPr/>
          </p:nvSpPr>
          <p:spPr>
            <a:xfrm>
              <a:off x="52541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20" name="Google Shape;1720;g5c17d38b96_1_2021"/>
            <p:cNvSpPr/>
            <p:nvPr/>
          </p:nvSpPr>
          <p:spPr>
            <a:xfrm rot="-5400000">
              <a:off x="26176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21" name="Google Shape;1721;g5c17d38b96_1_2021"/>
            <p:cNvSpPr/>
            <p:nvPr/>
          </p:nvSpPr>
          <p:spPr>
            <a:xfrm rot="-5400000">
              <a:off x="61990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22" name="Google Shape;1722;g5c17d38b96_1_2021"/>
            <p:cNvSpPr/>
            <p:nvPr/>
          </p:nvSpPr>
          <p:spPr>
            <a:xfrm rot="-5400000">
              <a:off x="58339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23" name="Google Shape;1723;g5c17d38b96_1_2021"/>
            <p:cNvSpPr/>
            <p:nvPr/>
          </p:nvSpPr>
          <p:spPr>
            <a:xfrm rot="-5400000">
              <a:off x="18875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24" name="Google Shape;1724;g5c17d38b96_1_2021"/>
            <p:cNvSpPr/>
            <p:nvPr/>
          </p:nvSpPr>
          <p:spPr>
            <a:xfrm rot="-5400000">
              <a:off x="58339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25" name="Google Shape;1725;g5c17d38b96_1_2021"/>
            <p:cNvSpPr/>
            <p:nvPr/>
          </p:nvSpPr>
          <p:spPr>
            <a:xfrm rot="-5400000">
              <a:off x="58339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26" name="Google Shape;1726;g5c17d38b96_1_2021"/>
            <p:cNvSpPr/>
            <p:nvPr/>
          </p:nvSpPr>
          <p:spPr>
            <a:xfrm>
              <a:off x="7044837" y="7792621"/>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27" name="Google Shape;1727;g5c17d38b96_1_2021"/>
            <p:cNvSpPr/>
            <p:nvPr/>
          </p:nvSpPr>
          <p:spPr>
            <a:xfrm rot="-5400000">
              <a:off x="22525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28" name="Google Shape;1728;g5c17d38b96_1_2021"/>
            <p:cNvSpPr/>
            <p:nvPr/>
          </p:nvSpPr>
          <p:spPr>
            <a:xfrm rot="-5400000">
              <a:off x="58339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29" name="Google Shape;1729;g5c17d38b96_1_2021"/>
            <p:cNvSpPr/>
            <p:nvPr/>
          </p:nvSpPr>
          <p:spPr>
            <a:xfrm rot="-5400000">
              <a:off x="26176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30" name="Google Shape;1730;g5c17d38b96_1_2021"/>
            <p:cNvSpPr/>
            <p:nvPr/>
          </p:nvSpPr>
          <p:spPr>
            <a:xfrm rot="-5400000">
              <a:off x="44083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31" name="Google Shape;1731;g5c17d38b96_1_2021"/>
            <p:cNvSpPr/>
            <p:nvPr/>
          </p:nvSpPr>
          <p:spPr>
            <a:xfrm rot="-5400000">
              <a:off x="61990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32" name="Google Shape;1732;g5c17d38b96_1_2021"/>
            <p:cNvSpPr/>
            <p:nvPr/>
          </p:nvSpPr>
          <p:spPr>
            <a:xfrm rot="-5400000">
              <a:off x="54689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33" name="Google Shape;1733;g5c17d38b96_1_2021"/>
            <p:cNvSpPr/>
            <p:nvPr/>
          </p:nvSpPr>
          <p:spPr>
            <a:xfrm rot="-5400000">
              <a:off x="72596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34" name="Google Shape;1734;g5c17d38b96_1_2021"/>
            <p:cNvSpPr/>
            <p:nvPr/>
          </p:nvSpPr>
          <p:spPr>
            <a:xfrm rot="-5400000">
              <a:off x="29826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35" name="Google Shape;1735;g5c17d38b96_1_2021"/>
            <p:cNvSpPr/>
            <p:nvPr/>
          </p:nvSpPr>
          <p:spPr>
            <a:xfrm rot="-5400000">
              <a:off x="29826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36" name="Google Shape;1736;g5c17d38b96_1_2021"/>
            <p:cNvSpPr/>
            <p:nvPr/>
          </p:nvSpPr>
          <p:spPr>
            <a:xfrm rot="-5400000">
              <a:off x="47733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37" name="Google Shape;1737;g5c17d38b96_1_2021"/>
            <p:cNvSpPr/>
            <p:nvPr/>
          </p:nvSpPr>
          <p:spPr>
            <a:xfrm rot="-5400000">
              <a:off x="65640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38" name="Google Shape;1738;g5c17d38b96_1_2021"/>
            <p:cNvSpPr/>
            <p:nvPr/>
          </p:nvSpPr>
          <p:spPr>
            <a:xfrm rot="-5400000">
              <a:off x="65640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39" name="Google Shape;1739;g5c17d38b96_1_2021"/>
            <p:cNvSpPr/>
            <p:nvPr/>
          </p:nvSpPr>
          <p:spPr>
            <a:xfrm rot="-5400000">
              <a:off x="83547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40" name="Google Shape;1740;g5c17d38b96_1_2021"/>
            <p:cNvSpPr/>
            <p:nvPr/>
          </p:nvSpPr>
          <p:spPr>
            <a:xfrm rot="-5400000">
              <a:off x="83547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41" name="Google Shape;1741;g5c17d38b96_1_2021"/>
            <p:cNvSpPr/>
            <p:nvPr/>
          </p:nvSpPr>
          <p:spPr>
            <a:xfrm rot="-5400000">
              <a:off x="29826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42" name="Google Shape;1742;g5c17d38b96_1_2021"/>
            <p:cNvSpPr/>
            <p:nvPr/>
          </p:nvSpPr>
          <p:spPr>
            <a:xfrm rot="-5400000">
              <a:off x="29826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43" name="Google Shape;1743;g5c17d38b96_1_2021"/>
            <p:cNvSpPr/>
            <p:nvPr/>
          </p:nvSpPr>
          <p:spPr>
            <a:xfrm rot="-5400000">
              <a:off x="47733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44" name="Google Shape;1744;g5c17d38b96_1_2021"/>
            <p:cNvSpPr/>
            <p:nvPr/>
          </p:nvSpPr>
          <p:spPr>
            <a:xfrm rot="-5400000">
              <a:off x="65640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45" name="Google Shape;1745;g5c17d38b96_1_2021"/>
            <p:cNvSpPr/>
            <p:nvPr/>
          </p:nvSpPr>
          <p:spPr>
            <a:xfrm rot="-5400000">
              <a:off x="65640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46" name="Google Shape;1746;g5c17d38b96_1_2021"/>
            <p:cNvSpPr/>
            <p:nvPr/>
          </p:nvSpPr>
          <p:spPr>
            <a:xfrm rot="-5400000">
              <a:off x="83547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47" name="Google Shape;1747;g5c17d38b96_1_2021"/>
            <p:cNvSpPr/>
            <p:nvPr/>
          </p:nvSpPr>
          <p:spPr>
            <a:xfrm rot="-5400000">
              <a:off x="83547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48" name="Google Shape;1748;g5c17d38b96_1_2021"/>
            <p:cNvSpPr/>
            <p:nvPr/>
          </p:nvSpPr>
          <p:spPr>
            <a:xfrm rot="-5400000">
              <a:off x="18875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49" name="Google Shape;1749;g5c17d38b96_1_2021"/>
            <p:cNvSpPr/>
            <p:nvPr/>
          </p:nvSpPr>
          <p:spPr>
            <a:xfrm rot="-5400000">
              <a:off x="1887508"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50" name="Google Shape;1750;g5c17d38b96_1_2021"/>
            <p:cNvSpPr/>
            <p:nvPr/>
          </p:nvSpPr>
          <p:spPr>
            <a:xfrm rot="-5400000">
              <a:off x="40432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51" name="Google Shape;1751;g5c17d38b96_1_2021"/>
            <p:cNvSpPr/>
            <p:nvPr/>
          </p:nvSpPr>
          <p:spPr>
            <a:xfrm rot="-5400000">
              <a:off x="5833956"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52" name="Google Shape;1752;g5c17d38b96_1_2021"/>
            <p:cNvSpPr/>
            <p:nvPr/>
          </p:nvSpPr>
          <p:spPr>
            <a:xfrm rot="-5400000">
              <a:off x="7624656"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53" name="Google Shape;1753;g5c17d38b96_1_2021"/>
            <p:cNvSpPr/>
            <p:nvPr/>
          </p:nvSpPr>
          <p:spPr>
            <a:xfrm rot="-5400000">
              <a:off x="36782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54" name="Google Shape;1754;g5c17d38b96_1_2021"/>
            <p:cNvSpPr/>
            <p:nvPr/>
          </p:nvSpPr>
          <p:spPr>
            <a:xfrm rot="-5400000">
              <a:off x="36782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55" name="Google Shape;1755;g5c17d38b96_1_2021"/>
            <p:cNvSpPr/>
            <p:nvPr/>
          </p:nvSpPr>
          <p:spPr>
            <a:xfrm rot="-5400000">
              <a:off x="79897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56" name="Google Shape;1756;g5c17d38b96_1_2021"/>
            <p:cNvSpPr/>
            <p:nvPr/>
          </p:nvSpPr>
          <p:spPr>
            <a:xfrm rot="-5400000">
              <a:off x="2252556"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57" name="Google Shape;1757;g5c17d38b96_1_2021"/>
            <p:cNvSpPr/>
            <p:nvPr/>
          </p:nvSpPr>
          <p:spPr>
            <a:xfrm rot="-5400000">
              <a:off x="4773353"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58" name="Google Shape;1758;g5c17d38b96_1_2021"/>
            <p:cNvSpPr/>
            <p:nvPr/>
          </p:nvSpPr>
          <p:spPr>
            <a:xfrm rot="-5400000">
              <a:off x="61990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59" name="Google Shape;1759;g5c17d38b96_1_2021"/>
            <p:cNvSpPr/>
            <p:nvPr/>
          </p:nvSpPr>
          <p:spPr>
            <a:xfrm rot="-5400000">
              <a:off x="18875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60" name="Google Shape;1760;g5c17d38b96_1_2021"/>
            <p:cNvSpPr/>
            <p:nvPr/>
          </p:nvSpPr>
          <p:spPr>
            <a:xfrm rot="-5400000">
              <a:off x="22525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61" name="Google Shape;1761;g5c17d38b96_1_2021"/>
            <p:cNvSpPr/>
            <p:nvPr/>
          </p:nvSpPr>
          <p:spPr>
            <a:xfrm rot="-5400000">
              <a:off x="4043256"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62" name="Google Shape;1762;g5c17d38b96_1_2021"/>
            <p:cNvSpPr/>
            <p:nvPr/>
          </p:nvSpPr>
          <p:spPr>
            <a:xfrm rot="-5400000">
              <a:off x="7624656"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63" name="Google Shape;1763;g5c17d38b96_1_2021"/>
            <p:cNvSpPr/>
            <p:nvPr/>
          </p:nvSpPr>
          <p:spPr>
            <a:xfrm rot="-5400000">
              <a:off x="7259608"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64" name="Google Shape;1764;g5c17d38b96_1_2021"/>
            <p:cNvSpPr/>
            <p:nvPr/>
          </p:nvSpPr>
          <p:spPr>
            <a:xfrm rot="-5400000">
              <a:off x="44083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65" name="Google Shape;1765;g5c17d38b96_1_2021"/>
            <p:cNvSpPr/>
            <p:nvPr/>
          </p:nvSpPr>
          <p:spPr>
            <a:xfrm rot="-5400000">
              <a:off x="61990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66" name="Google Shape;1766;g5c17d38b96_1_2021"/>
            <p:cNvSpPr/>
            <p:nvPr/>
          </p:nvSpPr>
          <p:spPr>
            <a:xfrm rot="-5400000">
              <a:off x="7989704"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67" name="Google Shape;1767;g5c17d38b96_1_2021"/>
            <p:cNvSpPr/>
            <p:nvPr/>
          </p:nvSpPr>
          <p:spPr>
            <a:xfrm rot="-5400000">
              <a:off x="26176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68" name="Google Shape;1768;g5c17d38b96_1_2021"/>
            <p:cNvSpPr/>
            <p:nvPr/>
          </p:nvSpPr>
          <p:spPr>
            <a:xfrm rot="-5400000">
              <a:off x="4408304"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69" name="Google Shape;1769;g5c17d38b96_1_2021"/>
            <p:cNvSpPr/>
            <p:nvPr/>
          </p:nvSpPr>
          <p:spPr>
            <a:xfrm rot="-5400000">
              <a:off x="61990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70" name="Google Shape;1770;g5c17d38b96_1_2021"/>
            <p:cNvSpPr/>
            <p:nvPr/>
          </p:nvSpPr>
          <p:spPr>
            <a:xfrm rot="-5400000">
              <a:off x="61990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71" name="Google Shape;1771;g5c17d38b96_1_2021"/>
            <p:cNvSpPr/>
            <p:nvPr/>
          </p:nvSpPr>
          <p:spPr>
            <a:xfrm rot="-5400000">
              <a:off x="7989704"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72" name="Google Shape;1772;g5c17d38b96_1_2021"/>
            <p:cNvSpPr/>
            <p:nvPr/>
          </p:nvSpPr>
          <p:spPr>
            <a:xfrm rot="-5400000">
              <a:off x="79897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73" name="Google Shape;1773;g5c17d38b96_1_2021"/>
            <p:cNvSpPr/>
            <p:nvPr/>
          </p:nvSpPr>
          <p:spPr>
            <a:xfrm rot="-5400000">
              <a:off x="2982653"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74" name="Google Shape;1774;g5c17d38b96_1_2021"/>
            <p:cNvSpPr/>
            <p:nvPr/>
          </p:nvSpPr>
          <p:spPr>
            <a:xfrm rot="-5400000">
              <a:off x="26176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75" name="Google Shape;1775;g5c17d38b96_1_2021"/>
            <p:cNvSpPr/>
            <p:nvPr/>
          </p:nvSpPr>
          <p:spPr>
            <a:xfrm rot="-5400000">
              <a:off x="44083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76" name="Google Shape;1776;g5c17d38b96_1_2021"/>
            <p:cNvSpPr/>
            <p:nvPr/>
          </p:nvSpPr>
          <p:spPr>
            <a:xfrm rot="-5400000">
              <a:off x="47733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77" name="Google Shape;1777;g5c17d38b96_1_2021"/>
            <p:cNvSpPr/>
            <p:nvPr/>
          </p:nvSpPr>
          <p:spPr>
            <a:xfrm rot="-5400000">
              <a:off x="36782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78" name="Google Shape;1778;g5c17d38b96_1_2021"/>
            <p:cNvSpPr/>
            <p:nvPr/>
          </p:nvSpPr>
          <p:spPr>
            <a:xfrm rot="-5400000">
              <a:off x="7989704"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79" name="Google Shape;1779;g5c17d38b96_1_2021"/>
            <p:cNvSpPr/>
            <p:nvPr/>
          </p:nvSpPr>
          <p:spPr>
            <a:xfrm rot="-5400000">
              <a:off x="7259608"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80" name="Google Shape;1780;g5c17d38b96_1_2021"/>
            <p:cNvSpPr/>
            <p:nvPr/>
          </p:nvSpPr>
          <p:spPr>
            <a:xfrm rot="-5400000">
              <a:off x="2982653"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81" name="Google Shape;1781;g5c17d38b96_1_2021"/>
            <p:cNvSpPr/>
            <p:nvPr/>
          </p:nvSpPr>
          <p:spPr>
            <a:xfrm rot="-5400000">
              <a:off x="2617604"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82" name="Google Shape;1782;g5c17d38b96_1_2021"/>
            <p:cNvSpPr/>
            <p:nvPr/>
          </p:nvSpPr>
          <p:spPr>
            <a:xfrm rot="-5400000">
              <a:off x="5468908"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83" name="Google Shape;1783;g5c17d38b96_1_2021"/>
            <p:cNvSpPr/>
            <p:nvPr/>
          </p:nvSpPr>
          <p:spPr>
            <a:xfrm rot="-5400000">
              <a:off x="65640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84" name="Google Shape;1784;g5c17d38b96_1_2021"/>
            <p:cNvSpPr/>
            <p:nvPr/>
          </p:nvSpPr>
          <p:spPr>
            <a:xfrm rot="-5400000">
              <a:off x="8354753"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85" name="Google Shape;1785;g5c17d38b96_1_2021"/>
            <p:cNvSpPr/>
            <p:nvPr/>
          </p:nvSpPr>
          <p:spPr>
            <a:xfrm rot="-5400000">
              <a:off x="7624656"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86" name="Google Shape;1786;g5c17d38b96_1_2021"/>
            <p:cNvSpPr/>
            <p:nvPr/>
          </p:nvSpPr>
          <p:spPr>
            <a:xfrm rot="-5400000">
              <a:off x="2617604"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87" name="Google Shape;1787;g5c17d38b96_1_2021"/>
            <p:cNvSpPr/>
            <p:nvPr/>
          </p:nvSpPr>
          <p:spPr>
            <a:xfrm rot="-5400000">
              <a:off x="6564053"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88" name="Google Shape;1788;g5c17d38b96_1_2021"/>
            <p:cNvSpPr/>
            <p:nvPr/>
          </p:nvSpPr>
          <p:spPr>
            <a:xfrm rot="-5400000">
              <a:off x="7259608"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89" name="Google Shape;1789;g5c17d38b96_1_2021"/>
            <p:cNvSpPr/>
            <p:nvPr/>
          </p:nvSpPr>
          <p:spPr>
            <a:xfrm rot="-5400000">
              <a:off x="4773353"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90" name="Google Shape;1790;g5c17d38b96_1_2021"/>
            <p:cNvSpPr/>
            <p:nvPr/>
          </p:nvSpPr>
          <p:spPr>
            <a:xfrm rot="-5400000">
              <a:off x="7259608"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91" name="Google Shape;1791;g5c17d38b96_1_2021"/>
            <p:cNvSpPr/>
            <p:nvPr/>
          </p:nvSpPr>
          <p:spPr>
            <a:xfrm>
              <a:off x="16727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92" name="Google Shape;1792;g5c17d38b96_1_2021"/>
            <p:cNvSpPr/>
            <p:nvPr/>
          </p:nvSpPr>
          <p:spPr>
            <a:xfrm>
              <a:off x="34634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93" name="Google Shape;1793;g5c17d38b96_1_2021"/>
            <p:cNvSpPr/>
            <p:nvPr/>
          </p:nvSpPr>
          <p:spPr>
            <a:xfrm>
              <a:off x="52541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94" name="Google Shape;1794;g5c17d38b96_1_2021"/>
            <p:cNvSpPr/>
            <p:nvPr/>
          </p:nvSpPr>
          <p:spPr>
            <a:xfrm>
              <a:off x="7044837" y="5867284"/>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95" name="Google Shape;1795;g5c17d38b96_1_2021"/>
            <p:cNvSpPr/>
            <p:nvPr/>
          </p:nvSpPr>
          <p:spPr>
            <a:xfrm rot="-5400000">
              <a:off x="79897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96" name="Google Shape;1796;g5c17d38b96_1_2021"/>
            <p:cNvSpPr/>
            <p:nvPr/>
          </p:nvSpPr>
          <p:spPr>
            <a:xfrm>
              <a:off x="16727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97" name="Google Shape;1797;g5c17d38b96_1_2021"/>
            <p:cNvSpPr/>
            <p:nvPr/>
          </p:nvSpPr>
          <p:spPr>
            <a:xfrm>
              <a:off x="34634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798" name="Google Shape;1798;g5c17d38b96_1_2021"/>
            <p:cNvSpPr/>
            <p:nvPr/>
          </p:nvSpPr>
          <p:spPr>
            <a:xfrm rot="-5400000">
              <a:off x="18875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799" name="Google Shape;1799;g5c17d38b96_1_2021"/>
            <p:cNvSpPr/>
            <p:nvPr/>
          </p:nvSpPr>
          <p:spPr>
            <a:xfrm rot="-5400000">
              <a:off x="54689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00" name="Google Shape;1800;g5c17d38b96_1_2021"/>
            <p:cNvSpPr/>
            <p:nvPr/>
          </p:nvSpPr>
          <p:spPr>
            <a:xfrm rot="-5400000">
              <a:off x="44083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01" name="Google Shape;1801;g5c17d38b96_1_2021"/>
            <p:cNvSpPr/>
            <p:nvPr/>
          </p:nvSpPr>
          <p:spPr>
            <a:xfrm rot="-5400000">
              <a:off x="22525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02" name="Google Shape;1802;g5c17d38b96_1_2021"/>
            <p:cNvSpPr/>
            <p:nvPr/>
          </p:nvSpPr>
          <p:spPr>
            <a:xfrm rot="-5400000">
              <a:off x="44083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03" name="Google Shape;1803;g5c17d38b96_1_2021"/>
            <p:cNvSpPr/>
            <p:nvPr/>
          </p:nvSpPr>
          <p:spPr>
            <a:xfrm rot="-5400000">
              <a:off x="76246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04" name="Google Shape;1804;g5c17d38b96_1_2021"/>
            <p:cNvSpPr/>
            <p:nvPr/>
          </p:nvSpPr>
          <p:spPr>
            <a:xfrm rot="-5400000">
              <a:off x="83547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05" name="Google Shape;1805;g5c17d38b96_1_2021"/>
            <p:cNvSpPr/>
            <p:nvPr/>
          </p:nvSpPr>
          <p:spPr>
            <a:xfrm rot="-5400000">
              <a:off x="22525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06" name="Google Shape;1806;g5c17d38b96_1_2021"/>
            <p:cNvSpPr/>
            <p:nvPr/>
          </p:nvSpPr>
          <p:spPr>
            <a:xfrm rot="-5400000">
              <a:off x="47733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07" name="Google Shape;1807;g5c17d38b96_1_2021"/>
            <p:cNvSpPr/>
            <p:nvPr/>
          </p:nvSpPr>
          <p:spPr>
            <a:xfrm rot="-5400000">
              <a:off x="40432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08" name="Google Shape;1808;g5c17d38b96_1_2021"/>
            <p:cNvSpPr/>
            <p:nvPr/>
          </p:nvSpPr>
          <p:spPr>
            <a:xfrm>
              <a:off x="52541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sp>
          <p:nvSpPr>
            <p:cNvPr id="1809" name="Google Shape;1809;g5c17d38b96_1_2021"/>
            <p:cNvSpPr/>
            <p:nvPr/>
          </p:nvSpPr>
          <p:spPr>
            <a:xfrm rot="-5400000">
              <a:off x="26176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10" name="Google Shape;1810;g5c17d38b96_1_2021"/>
            <p:cNvSpPr/>
            <p:nvPr/>
          </p:nvSpPr>
          <p:spPr>
            <a:xfrm rot="-5400000">
              <a:off x="61990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11" name="Google Shape;1811;g5c17d38b96_1_2021"/>
            <p:cNvSpPr/>
            <p:nvPr/>
          </p:nvSpPr>
          <p:spPr>
            <a:xfrm rot="-5400000">
              <a:off x="58339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12" name="Google Shape;1812;g5c17d38b96_1_2021"/>
            <p:cNvSpPr/>
            <p:nvPr/>
          </p:nvSpPr>
          <p:spPr>
            <a:xfrm rot="-5400000">
              <a:off x="18875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13" name="Google Shape;1813;g5c17d38b96_1_2021"/>
            <p:cNvSpPr/>
            <p:nvPr/>
          </p:nvSpPr>
          <p:spPr>
            <a:xfrm rot="-5400000">
              <a:off x="58339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14" name="Google Shape;1814;g5c17d38b96_1_2021"/>
            <p:cNvSpPr/>
            <p:nvPr/>
          </p:nvSpPr>
          <p:spPr>
            <a:xfrm rot="-5400000">
              <a:off x="58339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15" name="Google Shape;1815;g5c17d38b96_1_2021"/>
            <p:cNvSpPr/>
            <p:nvPr/>
          </p:nvSpPr>
          <p:spPr>
            <a:xfrm>
              <a:off x="7044837" y="3933709"/>
              <a:ext cx="1675200" cy="1760100"/>
            </a:xfrm>
            <a:prstGeom prst="rect">
              <a:avLst/>
            </a:prstGeom>
            <a:solidFill>
              <a:srgbClr val="F2F2F2"/>
            </a:solidFill>
            <a:ln>
              <a:noFill/>
            </a:ln>
          </p:spPr>
          <p:txBody>
            <a:bodyPr spcFirstLastPara="1" wrap="square" lIns="0" tIns="2011400" rIns="0" bIns="0" anchor="b" anchorCtr="0">
              <a:noAutofit/>
            </a:bodyPr>
            <a:lstStyle/>
            <a:p>
              <a:pPr marL="0" marR="0" lvl="0" indent="0" algn="ctr" rtl="0">
                <a:lnSpc>
                  <a:spcPct val="100000"/>
                </a:lnSpc>
                <a:spcBef>
                  <a:spcPts val="0"/>
                </a:spcBef>
                <a:spcAft>
                  <a:spcPts val="0"/>
                </a:spcAft>
                <a:buClr>
                  <a:srgbClr val="09101F"/>
                </a:buClr>
                <a:buSzPts val="1800"/>
                <a:buFont typeface="Calibri"/>
                <a:buNone/>
              </a:pPr>
              <a:r>
                <a:rPr lang="en-US" sz="1800" b="1" i="0" u="none" strike="noStrike" cap="none">
                  <a:solidFill>
                    <a:srgbClr val="09101F"/>
                  </a:solidFill>
                  <a:latin typeface="Arial"/>
                  <a:ea typeface="Arial"/>
                  <a:cs typeface="Arial"/>
                  <a:sym typeface="Arial"/>
                </a:rPr>
                <a:t>HOST</a:t>
              </a:r>
              <a:br>
                <a:rPr lang="en-US" sz="1800" b="1" i="0" u="none" strike="noStrike" cap="none">
                  <a:solidFill>
                    <a:srgbClr val="09101F"/>
                  </a:solidFill>
                  <a:latin typeface="Arial"/>
                  <a:ea typeface="Arial"/>
                  <a:cs typeface="Arial"/>
                  <a:sym typeface="Arial"/>
                </a:rPr>
              </a:br>
              <a:endParaRPr sz="1800" b="0" i="0" u="none" strike="noStrike" cap="none">
                <a:solidFill>
                  <a:srgbClr val="09101F"/>
                </a:solidFill>
                <a:latin typeface="Arial"/>
                <a:ea typeface="Arial"/>
                <a:cs typeface="Arial"/>
                <a:sym typeface="Arial"/>
              </a:endParaRPr>
            </a:p>
          </p:txBody>
        </p:sp>
        <p:grpSp>
          <p:nvGrpSpPr>
            <p:cNvPr id="1816" name="Google Shape;1816;g5c17d38b96_1_2021"/>
            <p:cNvGrpSpPr/>
            <p:nvPr/>
          </p:nvGrpSpPr>
          <p:grpSpPr>
            <a:xfrm>
              <a:off x="1883158" y="8030266"/>
              <a:ext cx="5958548" cy="2855192"/>
              <a:chOff x="1500571" y="8030266"/>
              <a:chExt cx="5958548" cy="2855192"/>
            </a:xfrm>
          </p:grpSpPr>
          <p:sp>
            <p:nvSpPr>
              <p:cNvPr id="1817" name="Google Shape;1817;g5c17d38b96_1_2021"/>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18" name="Google Shape;1818;g5c17d38b96_1_2021"/>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19" name="Google Shape;1819;g5c17d38b96_1_2021"/>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20" name="Google Shape;1820;g5c17d38b96_1_2021"/>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21" name="Google Shape;1821;g5c17d38b96_1_2021"/>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22" name="Google Shape;1822;g5c17d38b96_1_2021"/>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23" name="Google Shape;1823;g5c17d38b96_1_2021"/>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24" name="Google Shape;1824;g5c17d38b96_1_2021"/>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25" name="Google Shape;1825;g5c17d38b96_1_2021"/>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26" name="Google Shape;1826;g5c17d38b96_1_2021"/>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27" name="Google Shape;1827;g5c17d38b96_1_2021"/>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28" name="Google Shape;1828;g5c17d38b96_1_2021"/>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29" name="Google Shape;1829;g5c17d38b96_1_2021"/>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30" name="Google Shape;1830;g5c17d38b96_1_2021"/>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31" name="Google Shape;1831;g5c17d38b96_1_2021"/>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grpSp>
          <p:nvGrpSpPr>
            <p:cNvPr id="1832" name="Google Shape;1832;g5c17d38b96_1_2021"/>
            <p:cNvGrpSpPr/>
            <p:nvPr/>
          </p:nvGrpSpPr>
          <p:grpSpPr>
            <a:xfrm>
              <a:off x="1883158" y="4171353"/>
              <a:ext cx="5958548" cy="2855192"/>
              <a:chOff x="1500571" y="8030266"/>
              <a:chExt cx="5958548" cy="2855192"/>
            </a:xfrm>
          </p:grpSpPr>
          <p:sp>
            <p:nvSpPr>
              <p:cNvPr id="1833" name="Google Shape;1833;g5c17d38b96_1_2021"/>
              <p:cNvSpPr/>
              <p:nvPr/>
            </p:nvSpPr>
            <p:spPr>
              <a:xfrm rot="-5400000">
                <a:off x="3660669"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34" name="Google Shape;1834;g5c17d38b96_1_2021"/>
              <p:cNvSpPr/>
              <p:nvPr/>
            </p:nvSpPr>
            <p:spPr>
              <a:xfrm rot="-5400000">
                <a:off x="32956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35" name="Google Shape;1835;g5c17d38b96_1_2021"/>
              <p:cNvSpPr/>
              <p:nvPr/>
            </p:nvSpPr>
            <p:spPr>
              <a:xfrm rot="-5400000">
                <a:off x="32956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36" name="Google Shape;1836;g5c17d38b96_1_2021"/>
              <p:cNvSpPr/>
              <p:nvPr/>
            </p:nvSpPr>
            <p:spPr>
              <a:xfrm rot="-5400000">
                <a:off x="36606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37" name="Google Shape;1837;g5c17d38b96_1_2021"/>
              <p:cNvSpPr/>
              <p:nvPr/>
            </p:nvSpPr>
            <p:spPr>
              <a:xfrm rot="-5400000">
                <a:off x="5086321" y="1066840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38" name="Google Shape;1838;g5c17d38b96_1_2021"/>
              <p:cNvSpPr/>
              <p:nvPr/>
            </p:nvSpPr>
            <p:spPr>
              <a:xfrm rot="-5400000">
                <a:off x="50863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39" name="Google Shape;1839;g5c17d38b96_1_2021"/>
              <p:cNvSpPr/>
              <p:nvPr/>
            </p:nvSpPr>
            <p:spPr>
              <a:xfrm rot="-5400000">
                <a:off x="6877021" y="10313949"/>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40" name="Google Shape;1840;g5c17d38b96_1_2021"/>
              <p:cNvSpPr/>
              <p:nvPr/>
            </p:nvSpPr>
            <p:spPr>
              <a:xfrm rot="-5400000">
                <a:off x="7242069" y="9959491"/>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41" name="Google Shape;1841;g5c17d38b96_1_2021"/>
              <p:cNvSpPr/>
              <p:nvPr/>
            </p:nvSpPr>
            <p:spPr>
              <a:xfrm rot="-5400000">
                <a:off x="15049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42" name="Google Shape;1842;g5c17d38b96_1_2021"/>
              <p:cNvSpPr/>
              <p:nvPr/>
            </p:nvSpPr>
            <p:spPr>
              <a:xfrm rot="-5400000">
                <a:off x="18699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43" name="Google Shape;1843;g5c17d38b96_1_2021"/>
              <p:cNvSpPr/>
              <p:nvPr/>
            </p:nvSpPr>
            <p:spPr>
              <a:xfrm rot="-5400000">
                <a:off x="3660669"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44" name="Google Shape;1844;g5c17d38b96_1_2021"/>
              <p:cNvSpPr/>
              <p:nvPr/>
            </p:nvSpPr>
            <p:spPr>
              <a:xfrm rot="-5400000">
                <a:off x="3295621" y="8025916"/>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45" name="Google Shape;1845;g5c17d38b96_1_2021"/>
              <p:cNvSpPr/>
              <p:nvPr/>
            </p:nvSpPr>
            <p:spPr>
              <a:xfrm rot="-5400000">
                <a:off x="54513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46" name="Google Shape;1846;g5c17d38b96_1_2021"/>
              <p:cNvSpPr/>
              <p:nvPr/>
            </p:nvSpPr>
            <p:spPr>
              <a:xfrm rot="-5400000">
                <a:off x="5086321" y="8380374"/>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47" name="Google Shape;1847;g5c17d38b96_1_2021"/>
              <p:cNvSpPr/>
              <p:nvPr/>
            </p:nvSpPr>
            <p:spPr>
              <a:xfrm rot="-5400000">
                <a:off x="7242069" y="873483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sp>
          <p:nvSpPr>
            <p:cNvPr id="1848" name="Google Shape;1848;g5c17d38b96_1_2021"/>
            <p:cNvSpPr/>
            <p:nvPr/>
          </p:nvSpPr>
          <p:spPr>
            <a:xfrm rot="-5400000">
              <a:off x="22525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49" name="Google Shape;1849;g5c17d38b96_1_2021"/>
            <p:cNvSpPr/>
            <p:nvPr/>
          </p:nvSpPr>
          <p:spPr>
            <a:xfrm rot="-5400000">
              <a:off x="58339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50" name="Google Shape;1850;g5c17d38b96_1_2021"/>
            <p:cNvSpPr/>
            <p:nvPr/>
          </p:nvSpPr>
          <p:spPr>
            <a:xfrm rot="-5400000">
              <a:off x="26176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51" name="Google Shape;1851;g5c17d38b96_1_2021"/>
            <p:cNvSpPr/>
            <p:nvPr/>
          </p:nvSpPr>
          <p:spPr>
            <a:xfrm rot="-5400000">
              <a:off x="44083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52" name="Google Shape;1852;g5c17d38b96_1_2021"/>
            <p:cNvSpPr/>
            <p:nvPr/>
          </p:nvSpPr>
          <p:spPr>
            <a:xfrm rot="-5400000">
              <a:off x="61990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53" name="Google Shape;1853;g5c17d38b96_1_2021"/>
            <p:cNvSpPr/>
            <p:nvPr/>
          </p:nvSpPr>
          <p:spPr>
            <a:xfrm rot="-5400000">
              <a:off x="54689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54" name="Google Shape;1854;g5c17d38b96_1_2021"/>
            <p:cNvSpPr/>
            <p:nvPr/>
          </p:nvSpPr>
          <p:spPr>
            <a:xfrm rot="-5400000">
              <a:off x="72596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55" name="Google Shape;1855;g5c17d38b96_1_2021"/>
            <p:cNvSpPr/>
            <p:nvPr/>
          </p:nvSpPr>
          <p:spPr>
            <a:xfrm rot="-5400000">
              <a:off x="29826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56" name="Google Shape;1856;g5c17d38b96_1_2021"/>
            <p:cNvSpPr/>
            <p:nvPr/>
          </p:nvSpPr>
          <p:spPr>
            <a:xfrm rot="-5400000">
              <a:off x="29826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57" name="Google Shape;1857;g5c17d38b96_1_2021"/>
            <p:cNvSpPr/>
            <p:nvPr/>
          </p:nvSpPr>
          <p:spPr>
            <a:xfrm rot="-5400000">
              <a:off x="47733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58" name="Google Shape;1858;g5c17d38b96_1_2021"/>
            <p:cNvSpPr/>
            <p:nvPr/>
          </p:nvSpPr>
          <p:spPr>
            <a:xfrm rot="-5400000">
              <a:off x="65640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59" name="Google Shape;1859;g5c17d38b96_1_2021"/>
            <p:cNvSpPr/>
            <p:nvPr/>
          </p:nvSpPr>
          <p:spPr>
            <a:xfrm rot="-5400000">
              <a:off x="65640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60" name="Google Shape;1860;g5c17d38b96_1_2021"/>
            <p:cNvSpPr/>
            <p:nvPr/>
          </p:nvSpPr>
          <p:spPr>
            <a:xfrm rot="-5400000">
              <a:off x="83547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61" name="Google Shape;1861;g5c17d38b96_1_2021"/>
            <p:cNvSpPr/>
            <p:nvPr/>
          </p:nvSpPr>
          <p:spPr>
            <a:xfrm rot="-5400000">
              <a:off x="83547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62" name="Google Shape;1862;g5c17d38b96_1_2021"/>
            <p:cNvSpPr/>
            <p:nvPr/>
          </p:nvSpPr>
          <p:spPr>
            <a:xfrm rot="-5400000">
              <a:off x="29826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63" name="Google Shape;1863;g5c17d38b96_1_2021"/>
            <p:cNvSpPr/>
            <p:nvPr/>
          </p:nvSpPr>
          <p:spPr>
            <a:xfrm rot="-5400000">
              <a:off x="29826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64" name="Google Shape;1864;g5c17d38b96_1_2021"/>
            <p:cNvSpPr/>
            <p:nvPr/>
          </p:nvSpPr>
          <p:spPr>
            <a:xfrm rot="-5400000">
              <a:off x="47733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65" name="Google Shape;1865;g5c17d38b96_1_2021"/>
            <p:cNvSpPr/>
            <p:nvPr/>
          </p:nvSpPr>
          <p:spPr>
            <a:xfrm rot="-5400000">
              <a:off x="65640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66" name="Google Shape;1866;g5c17d38b96_1_2021"/>
            <p:cNvSpPr/>
            <p:nvPr/>
          </p:nvSpPr>
          <p:spPr>
            <a:xfrm rot="-5400000">
              <a:off x="65640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67" name="Google Shape;1867;g5c17d38b96_1_2021"/>
            <p:cNvSpPr/>
            <p:nvPr/>
          </p:nvSpPr>
          <p:spPr>
            <a:xfrm rot="-5400000">
              <a:off x="83547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68" name="Google Shape;1868;g5c17d38b96_1_2021"/>
            <p:cNvSpPr/>
            <p:nvPr/>
          </p:nvSpPr>
          <p:spPr>
            <a:xfrm rot="-5400000">
              <a:off x="83547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69" name="Google Shape;1869;g5c17d38b96_1_2021"/>
            <p:cNvSpPr/>
            <p:nvPr/>
          </p:nvSpPr>
          <p:spPr>
            <a:xfrm rot="-5400000">
              <a:off x="18875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70" name="Google Shape;1870;g5c17d38b96_1_2021"/>
            <p:cNvSpPr/>
            <p:nvPr/>
          </p:nvSpPr>
          <p:spPr>
            <a:xfrm rot="-5400000">
              <a:off x="1887508"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71" name="Google Shape;1871;g5c17d38b96_1_2021"/>
            <p:cNvSpPr/>
            <p:nvPr/>
          </p:nvSpPr>
          <p:spPr>
            <a:xfrm rot="-5400000">
              <a:off x="40432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72" name="Google Shape;1872;g5c17d38b96_1_2021"/>
            <p:cNvSpPr/>
            <p:nvPr/>
          </p:nvSpPr>
          <p:spPr>
            <a:xfrm rot="-5400000">
              <a:off x="5833956"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73" name="Google Shape;1873;g5c17d38b96_1_2021"/>
            <p:cNvSpPr/>
            <p:nvPr/>
          </p:nvSpPr>
          <p:spPr>
            <a:xfrm rot="-5400000">
              <a:off x="7624656"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74" name="Google Shape;1874;g5c17d38b96_1_2021"/>
            <p:cNvSpPr/>
            <p:nvPr/>
          </p:nvSpPr>
          <p:spPr>
            <a:xfrm rot="-5400000">
              <a:off x="36782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75" name="Google Shape;1875;g5c17d38b96_1_2021"/>
            <p:cNvSpPr/>
            <p:nvPr/>
          </p:nvSpPr>
          <p:spPr>
            <a:xfrm rot="-5400000">
              <a:off x="36782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76" name="Google Shape;1876;g5c17d38b96_1_2021"/>
            <p:cNvSpPr/>
            <p:nvPr/>
          </p:nvSpPr>
          <p:spPr>
            <a:xfrm rot="-5400000">
              <a:off x="79897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77" name="Google Shape;1877;g5c17d38b96_1_2021"/>
            <p:cNvSpPr/>
            <p:nvPr/>
          </p:nvSpPr>
          <p:spPr>
            <a:xfrm rot="-5400000">
              <a:off x="2252556"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78" name="Google Shape;1878;g5c17d38b96_1_2021"/>
            <p:cNvSpPr/>
            <p:nvPr/>
          </p:nvSpPr>
          <p:spPr>
            <a:xfrm rot="-5400000">
              <a:off x="4773353"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79" name="Google Shape;1879;g5c17d38b96_1_2021"/>
            <p:cNvSpPr/>
            <p:nvPr/>
          </p:nvSpPr>
          <p:spPr>
            <a:xfrm rot="-5400000">
              <a:off x="61990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80" name="Google Shape;1880;g5c17d38b96_1_2021"/>
            <p:cNvSpPr/>
            <p:nvPr/>
          </p:nvSpPr>
          <p:spPr>
            <a:xfrm rot="-5400000">
              <a:off x="18875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81" name="Google Shape;1881;g5c17d38b96_1_2021"/>
            <p:cNvSpPr/>
            <p:nvPr/>
          </p:nvSpPr>
          <p:spPr>
            <a:xfrm rot="-5400000">
              <a:off x="22525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82" name="Google Shape;1882;g5c17d38b96_1_2021"/>
            <p:cNvSpPr/>
            <p:nvPr/>
          </p:nvSpPr>
          <p:spPr>
            <a:xfrm rot="-5400000">
              <a:off x="4043256"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83" name="Google Shape;1883;g5c17d38b96_1_2021"/>
            <p:cNvSpPr/>
            <p:nvPr/>
          </p:nvSpPr>
          <p:spPr>
            <a:xfrm rot="-5400000">
              <a:off x="7624656"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84" name="Google Shape;1884;g5c17d38b96_1_2021"/>
            <p:cNvSpPr/>
            <p:nvPr/>
          </p:nvSpPr>
          <p:spPr>
            <a:xfrm rot="-5400000">
              <a:off x="7259608"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85" name="Google Shape;1885;g5c17d38b96_1_2021"/>
            <p:cNvSpPr/>
            <p:nvPr/>
          </p:nvSpPr>
          <p:spPr>
            <a:xfrm rot="-5400000">
              <a:off x="44083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86" name="Google Shape;1886;g5c17d38b96_1_2021"/>
            <p:cNvSpPr/>
            <p:nvPr/>
          </p:nvSpPr>
          <p:spPr>
            <a:xfrm rot="-5400000">
              <a:off x="61990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87" name="Google Shape;1887;g5c17d38b96_1_2021"/>
            <p:cNvSpPr/>
            <p:nvPr/>
          </p:nvSpPr>
          <p:spPr>
            <a:xfrm rot="-5400000">
              <a:off x="7989704"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88" name="Google Shape;1888;g5c17d38b96_1_2021"/>
            <p:cNvSpPr/>
            <p:nvPr/>
          </p:nvSpPr>
          <p:spPr>
            <a:xfrm rot="-5400000">
              <a:off x="26176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89" name="Google Shape;1889;g5c17d38b96_1_2021"/>
            <p:cNvSpPr/>
            <p:nvPr/>
          </p:nvSpPr>
          <p:spPr>
            <a:xfrm rot="-5400000">
              <a:off x="4408304"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90" name="Google Shape;1890;g5c17d38b96_1_2021"/>
            <p:cNvSpPr/>
            <p:nvPr/>
          </p:nvSpPr>
          <p:spPr>
            <a:xfrm rot="-5400000">
              <a:off x="61990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91" name="Google Shape;1891;g5c17d38b96_1_2021"/>
            <p:cNvSpPr/>
            <p:nvPr/>
          </p:nvSpPr>
          <p:spPr>
            <a:xfrm rot="-5400000">
              <a:off x="61990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92" name="Google Shape;1892;g5c17d38b96_1_2021"/>
            <p:cNvSpPr/>
            <p:nvPr/>
          </p:nvSpPr>
          <p:spPr>
            <a:xfrm rot="-5400000">
              <a:off x="7989704"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93" name="Google Shape;1893;g5c17d38b96_1_2021"/>
            <p:cNvSpPr/>
            <p:nvPr/>
          </p:nvSpPr>
          <p:spPr>
            <a:xfrm rot="-5400000">
              <a:off x="79897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94" name="Google Shape;1894;g5c17d38b96_1_2021"/>
            <p:cNvSpPr/>
            <p:nvPr/>
          </p:nvSpPr>
          <p:spPr>
            <a:xfrm rot="-5400000">
              <a:off x="2982653"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95" name="Google Shape;1895;g5c17d38b96_1_2021"/>
            <p:cNvSpPr/>
            <p:nvPr/>
          </p:nvSpPr>
          <p:spPr>
            <a:xfrm rot="-5400000">
              <a:off x="26176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96" name="Google Shape;1896;g5c17d38b96_1_2021"/>
            <p:cNvSpPr/>
            <p:nvPr/>
          </p:nvSpPr>
          <p:spPr>
            <a:xfrm rot="-5400000">
              <a:off x="44083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97" name="Google Shape;1897;g5c17d38b96_1_2021"/>
            <p:cNvSpPr/>
            <p:nvPr/>
          </p:nvSpPr>
          <p:spPr>
            <a:xfrm rot="-5400000">
              <a:off x="47733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98" name="Google Shape;1898;g5c17d38b96_1_2021"/>
            <p:cNvSpPr/>
            <p:nvPr/>
          </p:nvSpPr>
          <p:spPr>
            <a:xfrm rot="-5400000">
              <a:off x="36782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899" name="Google Shape;1899;g5c17d38b96_1_2021"/>
            <p:cNvSpPr/>
            <p:nvPr/>
          </p:nvSpPr>
          <p:spPr>
            <a:xfrm rot="-5400000">
              <a:off x="7989704"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00" name="Google Shape;1900;g5c17d38b96_1_2021"/>
            <p:cNvSpPr/>
            <p:nvPr/>
          </p:nvSpPr>
          <p:spPr>
            <a:xfrm rot="-5400000">
              <a:off x="7259608" y="6100578"/>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01" name="Google Shape;1901;g5c17d38b96_1_2021"/>
            <p:cNvSpPr/>
            <p:nvPr/>
          </p:nvSpPr>
          <p:spPr>
            <a:xfrm rot="-5400000">
              <a:off x="2982653"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02" name="Google Shape;1902;g5c17d38b96_1_2021"/>
            <p:cNvSpPr/>
            <p:nvPr/>
          </p:nvSpPr>
          <p:spPr>
            <a:xfrm rot="-5400000">
              <a:off x="2617604"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03" name="Google Shape;1903;g5c17d38b96_1_2021"/>
            <p:cNvSpPr/>
            <p:nvPr/>
          </p:nvSpPr>
          <p:spPr>
            <a:xfrm rot="-5400000">
              <a:off x="5468908" y="4875920"/>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04" name="Google Shape;1904;g5c17d38b96_1_2021"/>
            <p:cNvSpPr/>
            <p:nvPr/>
          </p:nvSpPr>
          <p:spPr>
            <a:xfrm rot="-5400000">
              <a:off x="65640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05" name="Google Shape;1905;g5c17d38b96_1_2021"/>
            <p:cNvSpPr/>
            <p:nvPr/>
          </p:nvSpPr>
          <p:spPr>
            <a:xfrm rot="-5400000">
              <a:off x="8354753"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06" name="Google Shape;1906;g5c17d38b96_1_2021"/>
            <p:cNvSpPr/>
            <p:nvPr/>
          </p:nvSpPr>
          <p:spPr>
            <a:xfrm rot="-5400000">
              <a:off x="7624656"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07" name="Google Shape;1907;g5c17d38b96_1_2021"/>
            <p:cNvSpPr/>
            <p:nvPr/>
          </p:nvSpPr>
          <p:spPr>
            <a:xfrm rot="-5400000">
              <a:off x="2617604"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08" name="Google Shape;1908;g5c17d38b96_1_2021"/>
            <p:cNvSpPr/>
            <p:nvPr/>
          </p:nvSpPr>
          <p:spPr>
            <a:xfrm rot="-5400000">
              <a:off x="6564053" y="6455037"/>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09" name="Google Shape;1909;g5c17d38b96_1_2021"/>
            <p:cNvSpPr/>
            <p:nvPr/>
          </p:nvSpPr>
          <p:spPr>
            <a:xfrm rot="-5400000">
              <a:off x="7259608" y="6809495"/>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10" name="Google Shape;1910;g5c17d38b96_1_2021"/>
            <p:cNvSpPr/>
            <p:nvPr/>
          </p:nvSpPr>
          <p:spPr>
            <a:xfrm rot="-5400000">
              <a:off x="4773353" y="4521462"/>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sp>
          <p:nvSpPr>
            <p:cNvPr id="1911" name="Google Shape;1911;g5c17d38b96_1_2021"/>
            <p:cNvSpPr/>
            <p:nvPr/>
          </p:nvSpPr>
          <p:spPr>
            <a:xfrm rot="-5400000">
              <a:off x="7259608" y="4167003"/>
              <a:ext cx="212700" cy="221400"/>
            </a:xfrm>
            <a:prstGeom prst="rect">
              <a:avLst/>
            </a:prstGeom>
            <a:solidFill>
              <a:srgbClr val="53F2EF"/>
            </a:solidFill>
            <a:ln>
              <a:noFill/>
            </a:ln>
          </p:spPr>
          <p:txBody>
            <a:bodyPr spcFirstLastPara="1" wrap="square" lIns="0" tIns="45675" rIns="0" bIns="45675"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9101F"/>
                </a:solidFill>
                <a:latin typeface="Arial"/>
                <a:ea typeface="Arial"/>
                <a:cs typeface="Arial"/>
                <a:sym typeface="Arial"/>
              </a:endParaRPr>
            </a:p>
          </p:txBody>
        </p:sp>
      </p:grpSp>
      <p:pic>
        <p:nvPicPr>
          <p:cNvPr id="1912" name="Google Shape;1912;g5c17d38b96_1_2021"/>
          <p:cNvPicPr preferRelativeResize="0"/>
          <p:nvPr/>
        </p:nvPicPr>
        <p:blipFill rotWithShape="1">
          <a:blip r:embed="rId3">
            <a:alphaModFix/>
          </a:blip>
          <a:srcRect/>
          <a:stretch/>
        </p:blipFill>
        <p:spPr>
          <a:xfrm>
            <a:off x="15533075" y="3934200"/>
            <a:ext cx="8342606" cy="7551852"/>
          </a:xfrm>
          <a:prstGeom prst="rect">
            <a:avLst/>
          </a:prstGeom>
          <a:noFill/>
          <a:ln>
            <a:noFill/>
          </a:ln>
        </p:spPr>
      </p:pic>
      <p:sp>
        <p:nvSpPr>
          <p:cNvPr id="1913" name="Google Shape;1913;g5c17d38b96_1_2021"/>
          <p:cNvSpPr txBox="1"/>
          <p:nvPr/>
        </p:nvSpPr>
        <p:spPr>
          <a:xfrm>
            <a:off x="17863375" y="6724800"/>
            <a:ext cx="4240500" cy="2423400"/>
          </a:xfrm>
          <a:prstGeom prst="rect">
            <a:avLst/>
          </a:prstGeom>
          <a:noFill/>
          <a:ln>
            <a:noFill/>
          </a:ln>
        </p:spPr>
        <p:txBody>
          <a:bodyPr spcFirstLastPara="1" wrap="square" lIns="91425" tIns="91425" rIns="91425" bIns="91425" anchor="t" anchorCtr="0">
            <a:noAutofit/>
          </a:bodyPr>
          <a:lstStyle/>
          <a:p>
            <a:pPr marL="0" marR="0" lvl="0" indent="0" algn="ctr" rtl="0">
              <a:lnSpc>
                <a:spcPct val="117999"/>
              </a:lnSpc>
              <a:spcBef>
                <a:spcPts val="0"/>
              </a:spcBef>
              <a:spcAft>
                <a:spcPts val="0"/>
              </a:spcAft>
              <a:buClr>
                <a:srgbClr val="000000"/>
              </a:buClr>
              <a:buSzPts val="3600"/>
              <a:buFont typeface="Arial"/>
              <a:buNone/>
            </a:pPr>
            <a:r>
              <a:rPr lang="en-US" sz="3600" b="0" i="0" u="none" strike="noStrike" cap="none">
                <a:solidFill>
                  <a:schemeClr val="dk2"/>
                </a:solidFill>
                <a:latin typeface="Arial"/>
                <a:ea typeface="Arial"/>
                <a:cs typeface="Arial"/>
                <a:sym typeface="Arial"/>
              </a:rPr>
              <a:t>Better performance and security throughout the</a:t>
            </a:r>
            <a:endParaRPr sz="3600" b="0" i="0" u="none" strike="noStrike" cap="none">
              <a:solidFill>
                <a:schemeClr val="dk2"/>
              </a:solidFill>
              <a:latin typeface="Arial"/>
              <a:ea typeface="Arial"/>
              <a:cs typeface="Arial"/>
              <a:sym typeface="Arial"/>
            </a:endParaRPr>
          </a:p>
          <a:p>
            <a:pPr marL="0" marR="0" lvl="0" indent="0" algn="ctr" rtl="0">
              <a:lnSpc>
                <a:spcPct val="117999"/>
              </a:lnSpc>
              <a:spcBef>
                <a:spcPts val="0"/>
              </a:spcBef>
              <a:spcAft>
                <a:spcPts val="0"/>
              </a:spcAft>
              <a:buClr>
                <a:srgbClr val="000000"/>
              </a:buClr>
              <a:buSzPts val="3600"/>
              <a:buFont typeface="Arial"/>
              <a:buNone/>
            </a:pPr>
            <a:r>
              <a:rPr lang="en-US" sz="3600" b="0" i="0" u="none" strike="noStrike" cap="none">
                <a:solidFill>
                  <a:schemeClr val="dk2"/>
                </a:solidFill>
                <a:latin typeface="Arial"/>
                <a:ea typeface="Arial"/>
                <a:cs typeface="Arial"/>
                <a:sym typeface="Arial"/>
              </a:rPr>
              <a:t>container lifecycle</a:t>
            </a:r>
            <a:endParaRPr sz="1400" b="0" i="0" u="none" strike="noStrike" cap="none">
              <a:solidFill>
                <a:srgbClr val="000000"/>
              </a:solidFill>
              <a:latin typeface="Arial"/>
              <a:ea typeface="Arial"/>
              <a:cs typeface="Arial"/>
              <a:sym typeface="Arial"/>
            </a:endParaRPr>
          </a:p>
        </p:txBody>
      </p:sp>
      <p:grpSp>
        <p:nvGrpSpPr>
          <p:cNvPr id="1914" name="Google Shape;1914;g5c17d38b96_1_2021"/>
          <p:cNvGrpSpPr/>
          <p:nvPr/>
        </p:nvGrpSpPr>
        <p:grpSpPr>
          <a:xfrm>
            <a:off x="9189215" y="3169665"/>
            <a:ext cx="6088156" cy="8748817"/>
            <a:chOff x="8932965" y="3169088"/>
            <a:chExt cx="6088765" cy="8749692"/>
          </a:xfrm>
        </p:grpSpPr>
        <p:sp>
          <p:nvSpPr>
            <p:cNvPr id="1915" name="Google Shape;1915;g5c17d38b96_1_2021"/>
            <p:cNvSpPr/>
            <p:nvPr/>
          </p:nvSpPr>
          <p:spPr>
            <a:xfrm>
              <a:off x="8952787" y="3933709"/>
              <a:ext cx="5581800" cy="7552500"/>
            </a:xfrm>
            <a:prstGeom prst="rect">
              <a:avLst/>
            </a:prstGeom>
            <a:solidFill>
              <a:srgbClr val="D9FCFB"/>
            </a:solidFill>
            <a:ln>
              <a:noFill/>
            </a:ln>
          </p:spPr>
          <p:txBody>
            <a:bodyPr spcFirstLastPara="1" wrap="square" lIns="91400" tIns="274275" rIns="91400" bIns="45675" anchor="t" anchorCtr="0">
              <a:noAutofit/>
            </a:bodyPr>
            <a:lstStyle/>
            <a:p>
              <a:pPr marL="7936" marR="0" lvl="0" indent="0" algn="l" rtl="0">
                <a:lnSpc>
                  <a:spcPct val="100000"/>
                </a:lnSpc>
                <a:spcBef>
                  <a:spcPts val="0"/>
                </a:spcBef>
                <a:spcAft>
                  <a:spcPts val="0"/>
                </a:spcAft>
                <a:buClr>
                  <a:srgbClr val="000000"/>
                </a:buClr>
                <a:buSzPts val="3000"/>
                <a:buFont typeface="Helvetica Neue"/>
                <a:buNone/>
              </a:pPr>
              <a:endParaRPr sz="3000" b="1" i="0" u="none" strike="noStrike" cap="none" baseline="30000">
                <a:solidFill>
                  <a:srgbClr val="09101F"/>
                </a:solidFill>
                <a:latin typeface="Calibri"/>
                <a:ea typeface="Calibri"/>
                <a:cs typeface="Calibri"/>
                <a:sym typeface="Calibri"/>
              </a:endParaRPr>
            </a:p>
          </p:txBody>
        </p:sp>
        <p:sp>
          <p:nvSpPr>
            <p:cNvPr id="1916" name="Google Shape;1916;g5c17d38b96_1_2021"/>
            <p:cNvSpPr/>
            <p:nvPr/>
          </p:nvSpPr>
          <p:spPr>
            <a:xfrm>
              <a:off x="8932965" y="4335749"/>
              <a:ext cx="5581800" cy="5497800"/>
            </a:xfrm>
            <a:prstGeom prst="rightArrow">
              <a:avLst>
                <a:gd name="adj1" fmla="val 59142"/>
                <a:gd name="adj2" fmla="val 50000"/>
              </a:avLst>
            </a:prstGeom>
            <a:solidFill>
              <a:srgbClr val="FFFFFF"/>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00"/>
                <a:buFont typeface="Helvetica Neue"/>
                <a:buNone/>
              </a:pPr>
              <a:endParaRPr sz="1800" b="0" i="0" u="none" strike="noStrike" cap="none">
                <a:solidFill>
                  <a:srgbClr val="071328"/>
                </a:solidFill>
                <a:latin typeface="Arial"/>
                <a:ea typeface="Arial"/>
                <a:cs typeface="Arial"/>
                <a:sym typeface="Arial"/>
              </a:endParaRPr>
            </a:p>
          </p:txBody>
        </p:sp>
        <p:sp>
          <p:nvSpPr>
            <p:cNvPr id="1917" name="Google Shape;1917;g5c17d38b96_1_2021"/>
            <p:cNvSpPr/>
            <p:nvPr/>
          </p:nvSpPr>
          <p:spPr>
            <a:xfrm>
              <a:off x="9212362" y="8782552"/>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KUBERNETES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OPENSHIFT</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IKS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DOCKER </a:t>
              </a:r>
              <a:r>
                <a:rPr lang="en-US" sz="1800" b="0" i="0" u="none" strike="noStrike" cap="none">
                  <a:solidFill>
                    <a:schemeClr val="dk1"/>
                  </a:solidFill>
                  <a:latin typeface="Arial"/>
                  <a:ea typeface="Arial"/>
                  <a:cs typeface="Arial"/>
                  <a:sym typeface="Arial"/>
                </a:rPr>
                <a:t>EE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DC/OS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AKS</a:t>
              </a:r>
              <a:endParaRPr sz="1400" b="0" i="0" u="none" strike="noStrike" cap="none">
                <a:solidFill>
                  <a:srgbClr val="000000"/>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GKE </a:t>
              </a:r>
              <a:endParaRPr sz="1800" b="0" i="0" u="none" strike="noStrike" cap="none">
                <a:solidFill>
                  <a:srgbClr val="09101F"/>
                </a:solidFill>
                <a:latin typeface="Arial"/>
                <a:ea typeface="Arial"/>
                <a:cs typeface="Arial"/>
                <a:sym typeface="Arial"/>
              </a:endParaRPr>
            </a:p>
          </p:txBody>
        </p:sp>
        <p:pic>
          <p:nvPicPr>
            <p:cNvPr id="1918" name="Google Shape;1918;g5c17d38b96_1_2021"/>
            <p:cNvPicPr preferRelativeResize="0"/>
            <p:nvPr/>
          </p:nvPicPr>
          <p:blipFill rotWithShape="1">
            <a:blip r:embed="rId4">
              <a:alphaModFix/>
            </a:blip>
            <a:srcRect/>
            <a:stretch/>
          </p:blipFill>
          <p:spPr>
            <a:xfrm>
              <a:off x="11908060" y="5836706"/>
              <a:ext cx="1147552" cy="1042948"/>
            </a:xfrm>
            <a:prstGeom prst="rect">
              <a:avLst/>
            </a:prstGeom>
            <a:noFill/>
            <a:ln>
              <a:noFill/>
            </a:ln>
          </p:spPr>
        </p:pic>
        <p:pic>
          <p:nvPicPr>
            <p:cNvPr id="1919" name="Google Shape;1919;g5c17d38b96_1_2021"/>
            <p:cNvPicPr preferRelativeResize="0"/>
            <p:nvPr/>
          </p:nvPicPr>
          <p:blipFill rotWithShape="1">
            <a:blip r:embed="rId5">
              <a:alphaModFix/>
            </a:blip>
            <a:srcRect/>
            <a:stretch/>
          </p:blipFill>
          <p:spPr>
            <a:xfrm>
              <a:off x="10745484" y="5938738"/>
              <a:ext cx="864555" cy="838864"/>
            </a:xfrm>
            <a:prstGeom prst="rect">
              <a:avLst/>
            </a:prstGeom>
            <a:noFill/>
            <a:ln>
              <a:noFill/>
            </a:ln>
          </p:spPr>
        </p:pic>
        <p:pic>
          <p:nvPicPr>
            <p:cNvPr id="1920" name="Google Shape;1920;g5c17d38b96_1_2021"/>
            <p:cNvPicPr preferRelativeResize="0"/>
            <p:nvPr/>
          </p:nvPicPr>
          <p:blipFill rotWithShape="1">
            <a:blip r:embed="rId6">
              <a:alphaModFix/>
            </a:blip>
            <a:srcRect/>
            <a:stretch/>
          </p:blipFill>
          <p:spPr>
            <a:xfrm>
              <a:off x="11092329" y="7875896"/>
              <a:ext cx="1539933" cy="395239"/>
            </a:xfrm>
            <a:prstGeom prst="rect">
              <a:avLst/>
            </a:prstGeom>
            <a:noFill/>
            <a:ln>
              <a:noFill/>
            </a:ln>
          </p:spPr>
        </p:pic>
        <p:pic>
          <p:nvPicPr>
            <p:cNvPr id="1921" name="Google Shape;1921;g5c17d38b96_1_2021"/>
            <p:cNvPicPr preferRelativeResize="0"/>
            <p:nvPr/>
          </p:nvPicPr>
          <p:blipFill rotWithShape="1">
            <a:blip r:embed="rId7">
              <a:alphaModFix/>
            </a:blip>
            <a:srcRect/>
            <a:stretch/>
          </p:blipFill>
          <p:spPr>
            <a:xfrm>
              <a:off x="9186977" y="7729406"/>
              <a:ext cx="1441329" cy="541729"/>
            </a:xfrm>
            <a:prstGeom prst="rect">
              <a:avLst/>
            </a:prstGeom>
            <a:noFill/>
            <a:ln>
              <a:noFill/>
            </a:ln>
          </p:spPr>
        </p:pic>
        <p:pic>
          <p:nvPicPr>
            <p:cNvPr id="1922" name="Google Shape;1922;g5c17d38b96_1_2021"/>
            <p:cNvPicPr preferRelativeResize="0"/>
            <p:nvPr/>
          </p:nvPicPr>
          <p:blipFill rotWithShape="1">
            <a:blip r:embed="rId8">
              <a:alphaModFix/>
            </a:blip>
            <a:srcRect/>
            <a:stretch/>
          </p:blipFill>
          <p:spPr>
            <a:xfrm>
              <a:off x="9977386" y="7073456"/>
              <a:ext cx="2316138" cy="355141"/>
            </a:xfrm>
            <a:prstGeom prst="rect">
              <a:avLst/>
            </a:prstGeom>
            <a:noFill/>
            <a:ln>
              <a:noFill/>
            </a:ln>
          </p:spPr>
        </p:pic>
        <p:sp>
          <p:nvSpPr>
            <p:cNvPr id="1923" name="Google Shape;1923;g5c17d38b96_1_2021"/>
            <p:cNvSpPr/>
            <p:nvPr/>
          </p:nvSpPr>
          <p:spPr>
            <a:xfrm>
              <a:off x="8940800" y="3169088"/>
              <a:ext cx="5571000" cy="646200"/>
            </a:xfrm>
            <a:prstGeom prst="rect">
              <a:avLst/>
            </a:prstGeom>
            <a:noFill/>
            <a:ln>
              <a:noFill/>
            </a:ln>
          </p:spPr>
          <p:txBody>
            <a:bodyPr spcFirstLastPara="1" wrap="square" lIns="91425" tIns="45700" rIns="91425" bIns="45700" anchor="t" anchorCtr="0">
              <a:noAutofit/>
            </a:bodyPr>
            <a:lstStyle/>
            <a:p>
              <a:pPr marL="7936" marR="0" lvl="0" indent="0" algn="ctr" rtl="0">
                <a:lnSpc>
                  <a:spcPct val="100000"/>
                </a:lnSpc>
                <a:spcBef>
                  <a:spcPts val="0"/>
                </a:spcBef>
                <a:spcAft>
                  <a:spcPts val="0"/>
                </a:spcAft>
                <a:buClr>
                  <a:srgbClr val="09101F"/>
                </a:buClr>
                <a:buSzPts val="3600"/>
                <a:buFont typeface="Calibri"/>
                <a:buNone/>
              </a:pPr>
              <a:r>
                <a:rPr lang="en-US" sz="3600" b="1" i="0" u="none" strike="noStrike" cap="none">
                  <a:solidFill>
                    <a:srgbClr val="09101F"/>
                  </a:solidFill>
                  <a:latin typeface="Arial"/>
                  <a:ea typeface="Arial"/>
                  <a:cs typeface="Arial"/>
                  <a:sym typeface="Arial"/>
                </a:rPr>
                <a:t>ServiceVision</a:t>
              </a:r>
              <a:r>
                <a:rPr lang="en-US" sz="3600" b="0" i="0" u="none" strike="noStrike" cap="none" baseline="30000">
                  <a:solidFill>
                    <a:srgbClr val="09101F"/>
                  </a:solidFill>
                  <a:latin typeface="Arial"/>
                  <a:ea typeface="Arial"/>
                  <a:cs typeface="Arial"/>
                  <a:sym typeface="Arial"/>
                </a:rPr>
                <a:t>TM</a:t>
              </a:r>
              <a:endParaRPr sz="3600" b="1" i="0" u="none" strike="noStrike" cap="none" baseline="30000">
                <a:solidFill>
                  <a:srgbClr val="09101F"/>
                </a:solidFill>
                <a:latin typeface="Arial"/>
                <a:ea typeface="Arial"/>
                <a:cs typeface="Arial"/>
                <a:sym typeface="Arial"/>
              </a:endParaRPr>
            </a:p>
          </p:txBody>
        </p:sp>
        <p:sp>
          <p:nvSpPr>
            <p:cNvPr id="1924" name="Google Shape;1924;g5c17d38b96_1_2021"/>
            <p:cNvSpPr/>
            <p:nvPr/>
          </p:nvSpPr>
          <p:spPr>
            <a:xfrm>
              <a:off x="11938630" y="9053480"/>
              <a:ext cx="3083100" cy="2865300"/>
            </a:xfrm>
            <a:prstGeom prst="rect">
              <a:avLst/>
            </a:prstGeom>
            <a:noFill/>
            <a:ln>
              <a:noFill/>
            </a:ln>
          </p:spPr>
          <p:txBody>
            <a:bodyPr spcFirstLastPara="1" wrap="square" lIns="91400" tIns="45675" rIns="91400" bIns="45675" anchor="ctr" anchorCtr="0">
              <a:noAutofit/>
            </a:bodyPr>
            <a:lstStyle/>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AZURE</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AWS</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CUSTOM</a:t>
              </a:r>
              <a:endParaRPr sz="1800" b="0" i="0" u="none" strike="noStrike" cap="none">
                <a:solidFill>
                  <a:srgbClr val="09101F"/>
                </a:solidFill>
                <a:latin typeface="Arial"/>
                <a:ea typeface="Arial"/>
                <a:cs typeface="Arial"/>
                <a:sym typeface="Arial"/>
              </a:endParaRPr>
            </a:p>
            <a:p>
              <a:pPr marL="457154" marR="0" lvl="0" indent="-342865" algn="l" rtl="0">
                <a:lnSpc>
                  <a:spcPct val="100000"/>
                </a:lnSpc>
                <a:spcBef>
                  <a:spcPts val="0"/>
                </a:spcBef>
                <a:spcAft>
                  <a:spcPts val="0"/>
                </a:spcAft>
                <a:buClr>
                  <a:srgbClr val="09101F"/>
                </a:buClr>
                <a:buSzPts val="1800"/>
                <a:buFont typeface="Arial"/>
                <a:buChar char="●"/>
              </a:pPr>
              <a:r>
                <a:rPr lang="en-US" sz="1800" b="0" i="0" u="none" strike="noStrike" cap="none">
                  <a:solidFill>
                    <a:srgbClr val="09101F"/>
                  </a:solidFill>
                  <a:latin typeface="Arial"/>
                  <a:ea typeface="Arial"/>
                  <a:cs typeface="Arial"/>
                  <a:sym typeface="Arial"/>
                </a:rPr>
                <a:t>… AND MORE!</a:t>
              </a:r>
              <a:endParaRPr sz="1800" b="0" i="0" u="none" strike="noStrike" cap="none">
                <a:solidFill>
                  <a:srgbClr val="09101F"/>
                </a:solidFill>
                <a:latin typeface="Arial"/>
                <a:ea typeface="Arial"/>
                <a:cs typeface="Arial"/>
                <a:sym typeface="Arial"/>
              </a:endParaRPr>
            </a:p>
          </p:txBody>
        </p:sp>
      </p:grpSp>
      <p:pic>
        <p:nvPicPr>
          <p:cNvPr id="1925" name="Google Shape;1925;g5c17d38b96_1_2021"/>
          <p:cNvPicPr preferRelativeResize="0"/>
          <p:nvPr/>
        </p:nvPicPr>
        <p:blipFill rotWithShape="1">
          <a:blip r:embed="rId9">
            <a:alphaModFix/>
          </a:blip>
          <a:srcRect l="4020" t="8655" r="8574" b="15684"/>
          <a:stretch/>
        </p:blipFill>
        <p:spPr>
          <a:xfrm>
            <a:off x="9417826" y="6106735"/>
            <a:ext cx="1180275" cy="4883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g5c17d38b96_1_120"/>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8000"/>
              <a:t>Cloud-native architectures benefit the business </a:t>
            </a:r>
            <a:r>
              <a:rPr lang="en-US"/>
              <a:t>+</a:t>
            </a:r>
            <a:r>
              <a:rPr lang="en-US" sz="8000"/>
              <a:t> empower developers.</a:t>
            </a:r>
            <a:endParaRPr sz="8000"/>
          </a:p>
        </p:txBody>
      </p:sp>
      <p:sp>
        <p:nvSpPr>
          <p:cNvPr id="242" name="Google Shape;242;g5c17d38b96_1_120"/>
          <p:cNvSpPr txBox="1">
            <a:spLocks noGrp="1"/>
          </p:cNvSpPr>
          <p:nvPr>
            <p:ph type="body" idx="1"/>
          </p:nvPr>
        </p:nvSpPr>
        <p:spPr>
          <a:xfrm>
            <a:off x="3027525" y="10209775"/>
            <a:ext cx="3213600" cy="18390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SzPts val="2800"/>
              <a:buNone/>
            </a:pPr>
            <a:r>
              <a:rPr lang="en-US"/>
              <a:t>Innovation pace</a:t>
            </a:r>
            <a:endParaRPr/>
          </a:p>
          <a:p>
            <a:pPr marL="0" lvl="0" indent="0" algn="ctr" rtl="0">
              <a:lnSpc>
                <a:spcPct val="115000"/>
              </a:lnSpc>
              <a:spcBef>
                <a:spcPts val="2000"/>
              </a:spcBef>
              <a:spcAft>
                <a:spcPts val="0"/>
              </a:spcAft>
              <a:buSzPts val="2800"/>
              <a:buNone/>
            </a:pPr>
            <a:r>
              <a:rPr lang="en-US"/>
              <a:t>Cost efficiency</a:t>
            </a:r>
            <a:endParaRPr/>
          </a:p>
          <a:p>
            <a:pPr marL="0" lvl="0" indent="0" algn="ctr" rtl="0">
              <a:lnSpc>
                <a:spcPct val="115000"/>
              </a:lnSpc>
              <a:spcBef>
                <a:spcPts val="2000"/>
              </a:spcBef>
              <a:spcAft>
                <a:spcPts val="2000"/>
              </a:spcAft>
              <a:buSzPts val="2800"/>
              <a:buNone/>
            </a:pPr>
            <a:r>
              <a:rPr lang="en-US"/>
              <a:t>Risk mitigation</a:t>
            </a:r>
            <a:endParaRPr/>
          </a:p>
        </p:txBody>
      </p:sp>
      <p:sp>
        <p:nvSpPr>
          <p:cNvPr id="243" name="Google Shape;243;g5c17d38b96_1_120"/>
          <p:cNvSpPr txBox="1">
            <a:spLocks noGrp="1"/>
          </p:cNvSpPr>
          <p:nvPr>
            <p:ph type="body" idx="2"/>
          </p:nvPr>
        </p:nvSpPr>
        <p:spPr>
          <a:xfrm>
            <a:off x="17272000" y="10209775"/>
            <a:ext cx="4193700" cy="18390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SzPts val="2800"/>
              <a:buNone/>
            </a:pPr>
            <a:r>
              <a:rPr lang="en-US"/>
              <a:t>Infrastructure agnostic</a:t>
            </a:r>
            <a:endParaRPr/>
          </a:p>
          <a:p>
            <a:pPr marL="0" lvl="0" indent="0" algn="ctr" rtl="0">
              <a:lnSpc>
                <a:spcPct val="115000"/>
              </a:lnSpc>
              <a:spcBef>
                <a:spcPts val="2000"/>
              </a:spcBef>
              <a:spcAft>
                <a:spcPts val="0"/>
              </a:spcAft>
              <a:buSzPts val="2800"/>
              <a:buNone/>
            </a:pPr>
            <a:r>
              <a:rPr lang="en-US"/>
              <a:t>Independent teams</a:t>
            </a:r>
            <a:endParaRPr/>
          </a:p>
          <a:p>
            <a:pPr marL="0" lvl="0" indent="0" algn="ctr" rtl="0">
              <a:lnSpc>
                <a:spcPct val="115000"/>
              </a:lnSpc>
              <a:spcBef>
                <a:spcPts val="2000"/>
              </a:spcBef>
              <a:spcAft>
                <a:spcPts val="2000"/>
              </a:spcAft>
              <a:buSzPts val="2800"/>
              <a:buNone/>
            </a:pPr>
            <a:r>
              <a:rPr lang="en-US"/>
              <a:t>Reusable components</a:t>
            </a:r>
            <a:endParaRPr/>
          </a:p>
        </p:txBody>
      </p:sp>
      <p:pic>
        <p:nvPicPr>
          <p:cNvPr id="244" name="Google Shape;244;g5c17d38b96_1_120"/>
          <p:cNvPicPr preferRelativeResize="0"/>
          <p:nvPr/>
        </p:nvPicPr>
        <p:blipFill rotWithShape="1">
          <a:blip r:embed="rId3">
            <a:alphaModFix/>
          </a:blip>
          <a:srcRect l="16174" t="2279" r="17565" b="16872"/>
          <a:stretch/>
        </p:blipFill>
        <p:spPr>
          <a:xfrm>
            <a:off x="17788334" y="5624265"/>
            <a:ext cx="3161037" cy="3857149"/>
          </a:xfrm>
          <a:prstGeom prst="rect">
            <a:avLst/>
          </a:prstGeom>
          <a:noFill/>
          <a:ln>
            <a:noFill/>
          </a:ln>
        </p:spPr>
      </p:pic>
      <p:sp>
        <p:nvSpPr>
          <p:cNvPr id="245" name="Google Shape;245;g5c17d38b96_1_120"/>
          <p:cNvSpPr txBox="1"/>
          <p:nvPr/>
        </p:nvSpPr>
        <p:spPr>
          <a:xfrm>
            <a:off x="16826955" y="4490176"/>
            <a:ext cx="5083800" cy="569400"/>
          </a:xfrm>
          <a:prstGeom prst="rect">
            <a:avLst/>
          </a:prstGeom>
          <a:noFill/>
          <a:ln>
            <a:noFill/>
          </a:ln>
        </p:spPr>
        <p:txBody>
          <a:bodyPr spcFirstLastPara="1" wrap="square" lIns="38075" tIns="38075" rIns="38075" bIns="38075" anchor="ctr" anchorCtr="0">
            <a:noAutofit/>
          </a:bodyPr>
          <a:lstStyle/>
          <a:p>
            <a:pPr marL="71" marR="0" lvl="0" indent="0" algn="ctr" rtl="0">
              <a:lnSpc>
                <a:spcPct val="80000"/>
              </a:lnSpc>
              <a:spcBef>
                <a:spcPts val="0"/>
              </a:spcBef>
              <a:spcAft>
                <a:spcPts val="0"/>
              </a:spcAft>
              <a:buClr>
                <a:srgbClr val="263843"/>
              </a:buClr>
              <a:buSzPts val="5000"/>
              <a:buFont typeface="Arial"/>
              <a:buNone/>
            </a:pPr>
            <a:r>
              <a:rPr lang="en-US" sz="4000" b="1" i="0" u="none" strike="noStrike" cap="none">
                <a:solidFill>
                  <a:srgbClr val="263843"/>
                </a:solidFill>
                <a:latin typeface="Arial"/>
                <a:ea typeface="Arial"/>
                <a:cs typeface="Arial"/>
                <a:sym typeface="Arial"/>
              </a:rPr>
              <a:t>Developer</a:t>
            </a:r>
            <a:endParaRPr sz="1400" b="0" i="0" u="none" strike="noStrike" cap="none">
              <a:solidFill>
                <a:srgbClr val="000000"/>
              </a:solidFill>
              <a:latin typeface="Arial"/>
              <a:ea typeface="Arial"/>
              <a:cs typeface="Arial"/>
              <a:sym typeface="Arial"/>
            </a:endParaRPr>
          </a:p>
        </p:txBody>
      </p:sp>
      <p:pic>
        <p:nvPicPr>
          <p:cNvPr id="246" name="Google Shape;246;g5c17d38b96_1_120"/>
          <p:cNvPicPr preferRelativeResize="0"/>
          <p:nvPr/>
        </p:nvPicPr>
        <p:blipFill rotWithShape="1">
          <a:blip r:embed="rId4">
            <a:alphaModFix/>
          </a:blip>
          <a:srcRect l="21916" r="16846" b="17769"/>
          <a:stretch/>
        </p:blipFill>
        <p:spPr>
          <a:xfrm flipH="1">
            <a:off x="3342295" y="5662597"/>
            <a:ext cx="2872375" cy="3857033"/>
          </a:xfrm>
          <a:prstGeom prst="rect">
            <a:avLst/>
          </a:prstGeom>
          <a:noFill/>
          <a:ln>
            <a:noFill/>
          </a:ln>
        </p:spPr>
      </p:pic>
      <p:sp>
        <p:nvSpPr>
          <p:cNvPr id="247" name="Google Shape;247;g5c17d38b96_1_120"/>
          <p:cNvSpPr txBox="1"/>
          <p:nvPr/>
        </p:nvSpPr>
        <p:spPr>
          <a:xfrm>
            <a:off x="2236592" y="4490176"/>
            <a:ext cx="5083800" cy="569400"/>
          </a:xfrm>
          <a:prstGeom prst="rect">
            <a:avLst/>
          </a:prstGeom>
          <a:noFill/>
          <a:ln>
            <a:noFill/>
          </a:ln>
        </p:spPr>
        <p:txBody>
          <a:bodyPr spcFirstLastPara="1" wrap="square" lIns="38075" tIns="38075" rIns="38075" bIns="38075" anchor="ctr" anchorCtr="0">
            <a:noAutofit/>
          </a:bodyPr>
          <a:lstStyle/>
          <a:p>
            <a:pPr marL="71" marR="0" lvl="0" indent="0" algn="ctr" rtl="0">
              <a:lnSpc>
                <a:spcPct val="80000"/>
              </a:lnSpc>
              <a:spcBef>
                <a:spcPts val="0"/>
              </a:spcBef>
              <a:spcAft>
                <a:spcPts val="0"/>
              </a:spcAft>
              <a:buClr>
                <a:srgbClr val="263843"/>
              </a:buClr>
              <a:buSzPts val="5000"/>
              <a:buFont typeface="Arial"/>
              <a:buNone/>
            </a:pPr>
            <a:r>
              <a:rPr lang="en-US" sz="4000" b="1" i="0" u="none" strike="noStrike" cap="none">
                <a:solidFill>
                  <a:srgbClr val="263843"/>
                </a:solidFill>
                <a:latin typeface="Arial"/>
                <a:ea typeface="Arial"/>
                <a:cs typeface="Arial"/>
                <a:sym typeface="Arial"/>
              </a:rPr>
              <a:t>Business leaders</a:t>
            </a:r>
            <a:endParaRPr sz="1400" b="0" i="0" u="none" strike="noStrike" cap="none">
              <a:solidFill>
                <a:srgbClr val="000000"/>
              </a:solidFill>
              <a:latin typeface="Arial"/>
              <a:ea typeface="Arial"/>
              <a:cs typeface="Arial"/>
              <a:sym typeface="Arial"/>
            </a:endParaRPr>
          </a:p>
        </p:txBody>
      </p:sp>
      <p:sp>
        <p:nvSpPr>
          <p:cNvPr id="248" name="Google Shape;248;g5c17d38b96_1_120"/>
          <p:cNvSpPr/>
          <p:nvPr/>
        </p:nvSpPr>
        <p:spPr>
          <a:xfrm>
            <a:off x="22685725" y="12012575"/>
            <a:ext cx="1207200" cy="120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9" name="Google Shape;249;g5c17d38b96_1_120"/>
          <p:cNvGrpSpPr/>
          <p:nvPr/>
        </p:nvGrpSpPr>
        <p:grpSpPr>
          <a:xfrm>
            <a:off x="7132415" y="3904629"/>
            <a:ext cx="9438515" cy="8737610"/>
            <a:chOff x="7132415" y="3904629"/>
            <a:chExt cx="9438515" cy="8737610"/>
          </a:xfrm>
        </p:grpSpPr>
        <p:pic>
          <p:nvPicPr>
            <p:cNvPr id="250" name="Google Shape;250;g5c17d38b96_1_120"/>
            <p:cNvPicPr preferRelativeResize="0"/>
            <p:nvPr/>
          </p:nvPicPr>
          <p:blipFill rotWithShape="1">
            <a:blip r:embed="rId5">
              <a:alphaModFix/>
            </a:blip>
            <a:srcRect/>
            <a:stretch/>
          </p:blipFill>
          <p:spPr>
            <a:xfrm>
              <a:off x="10870868" y="7071405"/>
              <a:ext cx="1908665" cy="1873217"/>
            </a:xfrm>
            <a:prstGeom prst="rect">
              <a:avLst/>
            </a:prstGeom>
            <a:noFill/>
            <a:ln>
              <a:noFill/>
            </a:ln>
          </p:spPr>
        </p:pic>
        <p:pic>
          <p:nvPicPr>
            <p:cNvPr id="251" name="Google Shape;251;g5c17d38b96_1_120"/>
            <p:cNvPicPr preferRelativeResize="0"/>
            <p:nvPr/>
          </p:nvPicPr>
          <p:blipFill rotWithShape="1">
            <a:blip r:embed="rId6">
              <a:alphaModFix/>
            </a:blip>
            <a:srcRect/>
            <a:stretch/>
          </p:blipFill>
          <p:spPr>
            <a:xfrm>
              <a:off x="10870875" y="10365048"/>
              <a:ext cx="1908650" cy="1908627"/>
            </a:xfrm>
            <a:prstGeom prst="rect">
              <a:avLst/>
            </a:prstGeom>
            <a:noFill/>
            <a:ln>
              <a:noFill/>
            </a:ln>
          </p:spPr>
        </p:pic>
        <p:pic>
          <p:nvPicPr>
            <p:cNvPr id="252" name="Google Shape;252;g5c17d38b96_1_120"/>
            <p:cNvPicPr preferRelativeResize="0"/>
            <p:nvPr/>
          </p:nvPicPr>
          <p:blipFill rotWithShape="1">
            <a:blip r:embed="rId7">
              <a:alphaModFix/>
            </a:blip>
            <a:srcRect/>
            <a:stretch/>
          </p:blipFill>
          <p:spPr>
            <a:xfrm>
              <a:off x="10983862" y="3904629"/>
              <a:ext cx="1682675" cy="1682646"/>
            </a:xfrm>
            <a:prstGeom prst="rect">
              <a:avLst/>
            </a:prstGeom>
            <a:noFill/>
            <a:ln>
              <a:noFill/>
            </a:ln>
          </p:spPr>
        </p:pic>
        <p:sp>
          <p:nvSpPr>
            <p:cNvPr id="253" name="Google Shape;253;g5c17d38b96_1_120"/>
            <p:cNvSpPr txBox="1"/>
            <p:nvPr/>
          </p:nvSpPr>
          <p:spPr>
            <a:xfrm>
              <a:off x="9626500" y="8940069"/>
              <a:ext cx="4397400" cy="43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E2F64"/>
                </a:buClr>
                <a:buSzPts val="1200"/>
                <a:buFont typeface="Arial"/>
                <a:buNone/>
              </a:pPr>
              <a:r>
                <a:rPr lang="en-US" sz="4800" b="0" i="0" u="none" strike="noStrike" cap="none">
                  <a:solidFill>
                    <a:schemeClr val="dk2"/>
                  </a:solidFill>
                  <a:latin typeface="Arial"/>
                  <a:ea typeface="Arial"/>
                  <a:cs typeface="Arial"/>
                  <a:sym typeface="Arial"/>
                </a:rPr>
                <a:t>Kubernetes</a:t>
              </a:r>
              <a:endParaRPr sz="4800" b="0" i="0" u="none" strike="noStrike" cap="none">
                <a:solidFill>
                  <a:schemeClr val="dk2"/>
                </a:solidFill>
                <a:latin typeface="Arial"/>
                <a:ea typeface="Arial"/>
                <a:cs typeface="Arial"/>
                <a:sym typeface="Arial"/>
              </a:endParaRPr>
            </a:p>
          </p:txBody>
        </p:sp>
        <p:sp>
          <p:nvSpPr>
            <p:cNvPr id="254" name="Google Shape;254;g5c17d38b96_1_120"/>
            <p:cNvSpPr txBox="1"/>
            <p:nvPr/>
          </p:nvSpPr>
          <p:spPr>
            <a:xfrm>
              <a:off x="9648850" y="5669275"/>
              <a:ext cx="4352700" cy="120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E2F64"/>
                </a:buClr>
                <a:buSzPts val="1200"/>
                <a:buFont typeface="Arial"/>
                <a:buNone/>
              </a:pPr>
              <a:r>
                <a:rPr lang="en-US" sz="4800" b="0" i="0" u="none" strike="noStrike" cap="none">
                  <a:solidFill>
                    <a:schemeClr val="dk2"/>
                  </a:solidFill>
                  <a:latin typeface="Arial"/>
                  <a:ea typeface="Arial"/>
                  <a:cs typeface="Arial"/>
                  <a:sym typeface="Arial"/>
                </a:rPr>
                <a:t>Microservices</a:t>
              </a:r>
              <a:endParaRPr sz="4800" b="0" i="0" u="none" strike="noStrike" cap="none">
                <a:solidFill>
                  <a:schemeClr val="dk2"/>
                </a:solidFill>
                <a:latin typeface="Arial"/>
                <a:ea typeface="Arial"/>
                <a:cs typeface="Arial"/>
                <a:sym typeface="Arial"/>
              </a:endParaRPr>
            </a:p>
          </p:txBody>
        </p:sp>
        <p:sp>
          <p:nvSpPr>
            <p:cNvPr id="255" name="Google Shape;255;g5c17d38b96_1_120"/>
            <p:cNvSpPr txBox="1"/>
            <p:nvPr/>
          </p:nvSpPr>
          <p:spPr>
            <a:xfrm>
              <a:off x="10135000" y="12040475"/>
              <a:ext cx="33804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E2F64"/>
                </a:buClr>
                <a:buSzPts val="1200"/>
                <a:buFont typeface="Arial"/>
                <a:buNone/>
              </a:pPr>
              <a:r>
                <a:rPr lang="en-US" sz="4800" b="0" i="0" u="none" strike="noStrike" cap="none">
                  <a:solidFill>
                    <a:schemeClr val="dk2"/>
                  </a:solidFill>
                  <a:latin typeface="Arial"/>
                  <a:ea typeface="Arial"/>
                  <a:cs typeface="Arial"/>
                  <a:sym typeface="Arial"/>
                </a:rPr>
                <a:t>Cloud</a:t>
              </a:r>
              <a:endParaRPr sz="4800" b="0" i="0" u="none" strike="noStrike" cap="none">
                <a:solidFill>
                  <a:schemeClr val="dk2"/>
                </a:solidFill>
                <a:latin typeface="Arial"/>
                <a:ea typeface="Arial"/>
                <a:cs typeface="Arial"/>
                <a:sym typeface="Arial"/>
              </a:endParaRPr>
            </a:p>
          </p:txBody>
        </p:sp>
        <p:sp>
          <p:nvSpPr>
            <p:cNvPr id="256" name="Google Shape;256;g5c17d38b96_1_120"/>
            <p:cNvSpPr/>
            <p:nvPr/>
          </p:nvSpPr>
          <p:spPr>
            <a:xfrm rot="2937031">
              <a:off x="9645693" y="5488145"/>
              <a:ext cx="5961073" cy="5270629"/>
            </a:xfrm>
            <a:prstGeom prst="arc">
              <a:avLst>
                <a:gd name="adj1" fmla="val 16200000"/>
                <a:gd name="adj2" fmla="val 0"/>
              </a:avLst>
            </a:prstGeom>
            <a:noFill/>
            <a:ln w="38100" cap="flat" cmpd="sng">
              <a:solidFill>
                <a:schemeClr val="dk1"/>
              </a:solidFill>
              <a:prstDash val="dot"/>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42"/>
                <a:buFont typeface="Helvetica Neue"/>
                <a:buNone/>
              </a:pPr>
              <a:endParaRPr sz="3541" b="0" i="0" u="none" strike="noStrike" cap="none">
                <a:solidFill>
                  <a:srgbClr val="071328"/>
                </a:solidFill>
                <a:latin typeface="Arial"/>
                <a:ea typeface="Arial"/>
                <a:cs typeface="Arial"/>
                <a:sym typeface="Arial"/>
              </a:endParaRPr>
            </a:p>
          </p:txBody>
        </p:sp>
        <p:sp>
          <p:nvSpPr>
            <p:cNvPr id="257" name="Google Shape;257;g5c17d38b96_1_120"/>
            <p:cNvSpPr/>
            <p:nvPr/>
          </p:nvSpPr>
          <p:spPr>
            <a:xfrm rot="-7862969">
              <a:off x="8096578" y="6028475"/>
              <a:ext cx="5961073" cy="5270629"/>
            </a:xfrm>
            <a:prstGeom prst="arc">
              <a:avLst>
                <a:gd name="adj1" fmla="val 16200000"/>
                <a:gd name="adj2" fmla="val 0"/>
              </a:avLst>
            </a:prstGeom>
            <a:noFill/>
            <a:ln w="38100" cap="flat" cmpd="sng">
              <a:solidFill>
                <a:schemeClr val="dk1"/>
              </a:solidFill>
              <a:prstDash val="dot"/>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42"/>
                <a:buFont typeface="Helvetica Neue"/>
                <a:buNone/>
              </a:pPr>
              <a:endParaRPr sz="3541" b="0" i="0" u="none" strike="noStrike" cap="none">
                <a:solidFill>
                  <a:srgbClr val="071328"/>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g5c17d38b96_1_2251"/>
          <p:cNvSpPr/>
          <p:nvPr/>
        </p:nvSpPr>
        <p:spPr>
          <a:xfrm>
            <a:off x="1911200" y="5932250"/>
            <a:ext cx="19450500" cy="4708200"/>
          </a:xfrm>
          <a:prstGeom prst="roundRect">
            <a:avLst>
              <a:gd name="adj" fmla="val 16667"/>
            </a:avLst>
          </a:prstGeom>
          <a:noFill/>
          <a:ln w="11430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g5c17d38b96_1_2251"/>
          <p:cNvSpPr txBox="1">
            <a:spLocks noGrp="1"/>
          </p:cNvSpPr>
          <p:nvPr>
            <p:ph type="title"/>
          </p:nvPr>
        </p:nvSpPr>
        <p:spPr>
          <a:xfrm>
            <a:off x="1677776" y="274325"/>
            <a:ext cx="21204600" cy="2743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a:solidFill>
                  <a:schemeClr val="dk2"/>
                </a:solidFill>
              </a:rPr>
              <a:t>Sysdig Product Demo</a:t>
            </a:r>
            <a:endParaRPr/>
          </a:p>
        </p:txBody>
      </p:sp>
      <p:sp>
        <p:nvSpPr>
          <p:cNvPr id="1932" name="Google Shape;1932;g5c17d38b96_1_2251"/>
          <p:cNvSpPr/>
          <p:nvPr/>
        </p:nvSpPr>
        <p:spPr>
          <a:xfrm>
            <a:off x="6076650" y="11298125"/>
            <a:ext cx="12230700" cy="1922700"/>
          </a:xfrm>
          <a:prstGeom prst="rect">
            <a:avLst/>
          </a:prstGeom>
          <a:solidFill>
            <a:srgbClr val="EEF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3400" b="1" i="0" u="none" strike="noStrike" cap="none">
                <a:solidFill>
                  <a:srgbClr val="081328"/>
                </a:solidFill>
                <a:latin typeface="Arial"/>
                <a:ea typeface="Arial"/>
                <a:cs typeface="Arial"/>
                <a:sym typeface="Arial"/>
              </a:rPr>
              <a:t>We’ll walk through your entire container lifecycle</a:t>
            </a:r>
            <a:endParaRPr sz="3400" b="1" i="0" u="none" strike="noStrike" cap="none">
              <a:solidFill>
                <a:srgbClr val="081328"/>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3400" b="1" i="0" u="none" strike="noStrike" cap="none">
                <a:solidFill>
                  <a:schemeClr val="accent1"/>
                </a:solidFill>
                <a:latin typeface="Arial"/>
                <a:ea typeface="Arial"/>
                <a:cs typeface="Arial"/>
                <a:sym typeface="Arial"/>
              </a:rPr>
              <a:t>and make each step reliable and secure. </a:t>
            </a:r>
            <a:endParaRPr sz="3400" b="1" i="0" u="none" strike="noStrike" cap="none">
              <a:solidFill>
                <a:schemeClr val="accent1"/>
              </a:solidFill>
              <a:latin typeface="Arial"/>
              <a:ea typeface="Arial"/>
              <a:cs typeface="Arial"/>
              <a:sym typeface="Arial"/>
            </a:endParaRPr>
          </a:p>
        </p:txBody>
      </p:sp>
      <p:sp>
        <p:nvSpPr>
          <p:cNvPr id="1933" name="Google Shape;1933;g5c17d38b96_1_2251"/>
          <p:cNvSpPr txBox="1">
            <a:spLocks noGrp="1"/>
          </p:cNvSpPr>
          <p:nvPr>
            <p:ph type="body" idx="2"/>
          </p:nvPr>
        </p:nvSpPr>
        <p:spPr>
          <a:xfrm>
            <a:off x="4476225" y="4094375"/>
            <a:ext cx="3377400" cy="27432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3000"/>
              </a:spcAft>
              <a:buSzPts val="2250"/>
              <a:buNone/>
            </a:pPr>
            <a:r>
              <a:rPr lang="en-US" sz="4800" b="1">
                <a:solidFill>
                  <a:schemeClr val="accent1"/>
                </a:solidFill>
              </a:rPr>
              <a:t>BUILD</a:t>
            </a:r>
            <a:endParaRPr sz="4800" b="1" i="1">
              <a:solidFill>
                <a:schemeClr val="accent1"/>
              </a:solidFill>
            </a:endParaRPr>
          </a:p>
        </p:txBody>
      </p:sp>
      <p:sp>
        <p:nvSpPr>
          <p:cNvPr id="1934" name="Google Shape;1934;g5c17d38b96_1_2251"/>
          <p:cNvSpPr txBox="1">
            <a:spLocks noGrp="1"/>
          </p:cNvSpPr>
          <p:nvPr>
            <p:ph type="body" idx="2"/>
          </p:nvPr>
        </p:nvSpPr>
        <p:spPr>
          <a:xfrm>
            <a:off x="10685450" y="4094375"/>
            <a:ext cx="1746600" cy="23934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3000"/>
              </a:spcAft>
              <a:buSzPts val="2250"/>
              <a:buNone/>
            </a:pPr>
            <a:r>
              <a:rPr lang="en-US" sz="4800" b="1">
                <a:solidFill>
                  <a:schemeClr val="accent1"/>
                </a:solidFill>
              </a:rPr>
              <a:t>RUN</a:t>
            </a:r>
            <a:endParaRPr sz="4800" b="1" i="1">
              <a:solidFill>
                <a:schemeClr val="accent1"/>
              </a:solidFill>
            </a:endParaRPr>
          </a:p>
        </p:txBody>
      </p:sp>
      <p:sp>
        <p:nvSpPr>
          <p:cNvPr id="1935" name="Google Shape;1935;g5c17d38b96_1_2251"/>
          <p:cNvSpPr txBox="1">
            <a:spLocks noGrp="1"/>
          </p:cNvSpPr>
          <p:nvPr>
            <p:ph type="body" idx="2"/>
          </p:nvPr>
        </p:nvSpPr>
        <p:spPr>
          <a:xfrm>
            <a:off x="14885600" y="4094375"/>
            <a:ext cx="4086300" cy="27432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3000"/>
              </a:spcAft>
              <a:buSzPts val="2250"/>
              <a:buNone/>
            </a:pPr>
            <a:r>
              <a:rPr lang="en-US" sz="4800" b="1">
                <a:solidFill>
                  <a:schemeClr val="accent1"/>
                </a:solidFill>
              </a:rPr>
              <a:t>RESPOND</a:t>
            </a:r>
            <a:endParaRPr sz="4800" b="1" i="1">
              <a:solidFill>
                <a:schemeClr val="accent1"/>
              </a:solidFill>
            </a:endParaRPr>
          </a:p>
        </p:txBody>
      </p:sp>
      <p:pic>
        <p:nvPicPr>
          <p:cNvPr id="1936" name="Google Shape;1936;g5c17d38b96_1_2251"/>
          <p:cNvPicPr preferRelativeResize="0"/>
          <p:nvPr/>
        </p:nvPicPr>
        <p:blipFill rotWithShape="1">
          <a:blip r:embed="rId3">
            <a:alphaModFix/>
          </a:blip>
          <a:srcRect/>
          <a:stretch/>
        </p:blipFill>
        <p:spPr>
          <a:xfrm>
            <a:off x="5629028" y="2726122"/>
            <a:ext cx="1103595" cy="1209047"/>
          </a:xfrm>
          <a:prstGeom prst="rect">
            <a:avLst/>
          </a:prstGeom>
          <a:noFill/>
          <a:ln>
            <a:noFill/>
          </a:ln>
        </p:spPr>
      </p:pic>
      <p:pic>
        <p:nvPicPr>
          <p:cNvPr id="1937" name="Google Shape;1937;g5c17d38b96_1_2251"/>
          <p:cNvPicPr preferRelativeResize="0"/>
          <p:nvPr/>
        </p:nvPicPr>
        <p:blipFill rotWithShape="1">
          <a:blip r:embed="rId4">
            <a:alphaModFix/>
          </a:blip>
          <a:srcRect/>
          <a:stretch/>
        </p:blipFill>
        <p:spPr>
          <a:xfrm>
            <a:off x="11006953" y="2778844"/>
            <a:ext cx="1103593" cy="1103602"/>
          </a:xfrm>
          <a:prstGeom prst="rect">
            <a:avLst/>
          </a:prstGeom>
          <a:noFill/>
          <a:ln>
            <a:noFill/>
          </a:ln>
        </p:spPr>
      </p:pic>
      <p:pic>
        <p:nvPicPr>
          <p:cNvPr id="1938" name="Google Shape;1938;g5c17d38b96_1_2251"/>
          <p:cNvPicPr preferRelativeResize="0"/>
          <p:nvPr/>
        </p:nvPicPr>
        <p:blipFill rotWithShape="1">
          <a:blip r:embed="rId5">
            <a:alphaModFix/>
          </a:blip>
          <a:srcRect/>
          <a:stretch/>
        </p:blipFill>
        <p:spPr>
          <a:xfrm>
            <a:off x="16229525" y="2636515"/>
            <a:ext cx="1388250" cy="1388260"/>
          </a:xfrm>
          <a:prstGeom prst="rect">
            <a:avLst/>
          </a:prstGeom>
          <a:noFill/>
          <a:ln>
            <a:noFill/>
          </a:ln>
        </p:spPr>
      </p:pic>
      <p:sp>
        <p:nvSpPr>
          <p:cNvPr id="1939" name="Google Shape;1939;g5c17d38b96_1_2251"/>
          <p:cNvSpPr txBox="1">
            <a:spLocks noGrp="1"/>
          </p:cNvSpPr>
          <p:nvPr>
            <p:ph type="body" idx="2"/>
          </p:nvPr>
        </p:nvSpPr>
        <p:spPr>
          <a:xfrm>
            <a:off x="4312575" y="6996775"/>
            <a:ext cx="4183800" cy="2393400"/>
          </a:xfrm>
          <a:prstGeom prst="rect">
            <a:avLst/>
          </a:prstGeom>
          <a:noFill/>
          <a:ln>
            <a:noFill/>
          </a:ln>
        </p:spPr>
        <p:txBody>
          <a:bodyPr spcFirstLastPara="1" wrap="square" lIns="91425" tIns="45700" rIns="91425" bIns="45700" anchor="t" anchorCtr="0">
            <a:noAutofit/>
          </a:bodyPr>
          <a:lstStyle/>
          <a:p>
            <a:pPr marL="457200" lvl="0" indent="-406400" algn="l" rtl="0">
              <a:lnSpc>
                <a:spcPct val="110000"/>
              </a:lnSpc>
              <a:spcBef>
                <a:spcPts val="0"/>
              </a:spcBef>
              <a:spcAft>
                <a:spcPts val="0"/>
              </a:spcAft>
              <a:buSzPts val="2800"/>
              <a:buChar char="•"/>
            </a:pPr>
            <a:r>
              <a:rPr lang="en-US" sz="2800"/>
              <a:t>Image Scanning</a:t>
            </a:r>
            <a:endParaRPr sz="2800"/>
          </a:p>
          <a:p>
            <a:pPr marL="457200" lvl="0" indent="-406400" algn="l" rtl="0">
              <a:lnSpc>
                <a:spcPct val="110000"/>
              </a:lnSpc>
              <a:spcBef>
                <a:spcPts val="0"/>
              </a:spcBef>
              <a:spcAft>
                <a:spcPts val="0"/>
              </a:spcAft>
              <a:buSzPts val="2800"/>
              <a:buChar char="•"/>
            </a:pPr>
            <a:r>
              <a:rPr lang="en-US" sz="2800"/>
              <a:t>Compliance</a:t>
            </a:r>
            <a:endParaRPr sz="2800"/>
          </a:p>
          <a:p>
            <a:pPr marL="457200" lvl="0" indent="-406400" algn="l" rtl="0">
              <a:lnSpc>
                <a:spcPct val="110000"/>
              </a:lnSpc>
              <a:spcBef>
                <a:spcPts val="0"/>
              </a:spcBef>
              <a:spcAft>
                <a:spcPts val="0"/>
              </a:spcAft>
              <a:buSzPts val="2800"/>
              <a:buChar char="•"/>
            </a:pPr>
            <a:r>
              <a:rPr lang="en-US" sz="2800"/>
              <a:t>Dependency and Topology Mapping</a:t>
            </a:r>
            <a:endParaRPr sz="2800"/>
          </a:p>
        </p:txBody>
      </p:sp>
      <p:sp>
        <p:nvSpPr>
          <p:cNvPr id="1940" name="Google Shape;1940;g5c17d38b96_1_2251"/>
          <p:cNvSpPr txBox="1">
            <a:spLocks noGrp="1"/>
          </p:cNvSpPr>
          <p:nvPr>
            <p:ph type="body" idx="2"/>
          </p:nvPr>
        </p:nvSpPr>
        <p:spPr>
          <a:xfrm>
            <a:off x="9552000" y="7104500"/>
            <a:ext cx="4565400" cy="19227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0000"/>
              </a:lnSpc>
              <a:spcBef>
                <a:spcPts val="0"/>
              </a:spcBef>
              <a:spcAft>
                <a:spcPts val="0"/>
              </a:spcAft>
              <a:buSzPts val="2800"/>
              <a:buChar char="•"/>
            </a:pPr>
            <a:r>
              <a:rPr lang="en-US" sz="2800"/>
              <a:t>Performance Monitoring</a:t>
            </a:r>
            <a:endParaRPr sz="2800"/>
          </a:p>
          <a:p>
            <a:pPr marL="457200" marR="0" lvl="0" indent="-406400" algn="l" rtl="0">
              <a:lnSpc>
                <a:spcPct val="110000"/>
              </a:lnSpc>
              <a:spcBef>
                <a:spcPts val="0"/>
              </a:spcBef>
              <a:spcAft>
                <a:spcPts val="0"/>
              </a:spcAft>
              <a:buSzPts val="2800"/>
              <a:buChar char="•"/>
            </a:pPr>
            <a:r>
              <a:rPr lang="en-US" sz="2800"/>
              <a:t>Run-time security </a:t>
            </a:r>
            <a:endParaRPr sz="2800"/>
          </a:p>
          <a:p>
            <a:pPr marL="457200" marR="0" lvl="0" indent="-406400" algn="l" rtl="0">
              <a:lnSpc>
                <a:spcPct val="110000"/>
              </a:lnSpc>
              <a:spcBef>
                <a:spcPts val="0"/>
              </a:spcBef>
              <a:spcAft>
                <a:spcPts val="0"/>
              </a:spcAft>
              <a:buSzPts val="2800"/>
              <a:buChar char="•"/>
            </a:pPr>
            <a:r>
              <a:rPr lang="en-US" sz="2800"/>
              <a:t>Anomaly detection</a:t>
            </a:r>
            <a:endParaRPr sz="2800"/>
          </a:p>
        </p:txBody>
      </p:sp>
      <p:sp>
        <p:nvSpPr>
          <p:cNvPr id="1941" name="Google Shape;1941;g5c17d38b96_1_2251"/>
          <p:cNvSpPr txBox="1">
            <a:spLocks noGrp="1"/>
          </p:cNvSpPr>
          <p:nvPr>
            <p:ph type="body" idx="2"/>
          </p:nvPr>
        </p:nvSpPr>
        <p:spPr>
          <a:xfrm>
            <a:off x="15434775" y="7104500"/>
            <a:ext cx="4565400" cy="19227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0000"/>
              </a:lnSpc>
              <a:spcBef>
                <a:spcPts val="0"/>
              </a:spcBef>
              <a:spcAft>
                <a:spcPts val="0"/>
              </a:spcAft>
              <a:buSzPts val="2800"/>
              <a:buChar char="•"/>
            </a:pPr>
            <a:r>
              <a:rPr lang="en-US" sz="2800"/>
              <a:t>Troubleshooting</a:t>
            </a:r>
            <a:endParaRPr sz="2800"/>
          </a:p>
          <a:p>
            <a:pPr marL="457200" marR="0" lvl="0" indent="-406400" algn="l" rtl="0">
              <a:lnSpc>
                <a:spcPct val="110000"/>
              </a:lnSpc>
              <a:spcBef>
                <a:spcPts val="0"/>
              </a:spcBef>
              <a:spcAft>
                <a:spcPts val="0"/>
              </a:spcAft>
              <a:buSzPts val="2800"/>
              <a:buChar char="•"/>
            </a:pPr>
            <a:r>
              <a:rPr lang="en-US" sz="2800"/>
              <a:t>Forensics</a:t>
            </a:r>
            <a:endParaRPr sz="2800"/>
          </a:p>
          <a:p>
            <a:pPr marL="457200" marR="0" lvl="0" indent="-406400" algn="l" rtl="0">
              <a:lnSpc>
                <a:spcPct val="110000"/>
              </a:lnSpc>
              <a:spcBef>
                <a:spcPts val="0"/>
              </a:spcBef>
              <a:spcAft>
                <a:spcPts val="0"/>
              </a:spcAft>
              <a:buSzPts val="2800"/>
              <a:buChar char="•"/>
            </a:pPr>
            <a:r>
              <a:rPr lang="en-US" sz="2800"/>
              <a:t>Auditing</a:t>
            </a:r>
            <a:endParaRPr sz="2800"/>
          </a:p>
        </p:txBody>
      </p:sp>
      <p:pic>
        <p:nvPicPr>
          <p:cNvPr id="1942" name="Google Shape;1942;g5c17d38b96_1_2251"/>
          <p:cNvPicPr preferRelativeResize="0"/>
          <p:nvPr/>
        </p:nvPicPr>
        <p:blipFill rotWithShape="1">
          <a:blip r:embed="rId6">
            <a:alphaModFix/>
          </a:blip>
          <a:srcRect l="17206" r="17193"/>
          <a:stretch/>
        </p:blipFill>
        <p:spPr>
          <a:xfrm>
            <a:off x="5350225" y="4456063"/>
            <a:ext cx="12419949" cy="2629525"/>
          </a:xfrm>
          <a:prstGeom prst="rect">
            <a:avLst/>
          </a:prstGeom>
          <a:noFill/>
          <a:ln>
            <a:noFill/>
          </a:ln>
        </p:spPr>
      </p:pic>
      <p:pic>
        <p:nvPicPr>
          <p:cNvPr id="1943" name="Google Shape;1943;g5c17d38b96_1_2251"/>
          <p:cNvPicPr preferRelativeResize="0"/>
          <p:nvPr/>
        </p:nvPicPr>
        <p:blipFill rotWithShape="1">
          <a:blip r:embed="rId7">
            <a:alphaModFix/>
          </a:blip>
          <a:srcRect/>
          <a:stretch/>
        </p:blipFill>
        <p:spPr>
          <a:xfrm rot="5400000">
            <a:off x="20703747" y="7497447"/>
            <a:ext cx="1262200" cy="1212250"/>
          </a:xfrm>
          <a:prstGeom prst="rect">
            <a:avLst/>
          </a:prstGeom>
          <a:noFill/>
          <a:ln>
            <a:noFill/>
          </a:ln>
        </p:spPr>
      </p:pic>
      <p:pic>
        <p:nvPicPr>
          <p:cNvPr id="1944" name="Google Shape;1944;g5c17d38b96_1_2251"/>
          <p:cNvPicPr preferRelativeResize="0"/>
          <p:nvPr/>
        </p:nvPicPr>
        <p:blipFill rotWithShape="1">
          <a:blip r:embed="rId7">
            <a:alphaModFix/>
          </a:blip>
          <a:srcRect/>
          <a:stretch/>
        </p:blipFill>
        <p:spPr>
          <a:xfrm rot="-5400000">
            <a:off x="1269522" y="7573647"/>
            <a:ext cx="1262200" cy="1212250"/>
          </a:xfrm>
          <a:prstGeom prst="rect">
            <a:avLst/>
          </a:prstGeom>
          <a:noFill/>
          <a:ln>
            <a:noFill/>
          </a:ln>
        </p:spPr>
      </p:pic>
      <p:pic>
        <p:nvPicPr>
          <p:cNvPr id="1945" name="Google Shape;1945;g5c17d38b96_1_2251"/>
          <p:cNvPicPr preferRelativeResize="0"/>
          <p:nvPr/>
        </p:nvPicPr>
        <p:blipFill rotWithShape="1">
          <a:blip r:embed="rId7">
            <a:alphaModFix/>
          </a:blip>
          <a:srcRect/>
          <a:stretch/>
        </p:blipFill>
        <p:spPr>
          <a:xfrm rot="10800000">
            <a:off x="11005347" y="9984697"/>
            <a:ext cx="1262200" cy="1212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21"/>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Demo1: CI/CD with scanning. (BUILD)</a:t>
            </a:r>
            <a:endParaRPr/>
          </a:p>
        </p:txBody>
      </p:sp>
      <p:sp>
        <p:nvSpPr>
          <p:cNvPr id="1951" name="Google Shape;1951;p21"/>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Demos</a:t>
            </a:r>
            <a:endParaRPr/>
          </a:p>
        </p:txBody>
      </p:sp>
      <p:sp>
        <p:nvSpPr>
          <p:cNvPr id="1952" name="Google Shape;1952;p21"/>
          <p:cNvSpPr txBox="1"/>
          <p:nvPr/>
        </p:nvSpPr>
        <p:spPr>
          <a:xfrm>
            <a:off x="1677776" y="3627124"/>
            <a:ext cx="4655579" cy="8432603"/>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None/>
            </a:pPr>
            <a:r>
              <a:rPr lang="en-US" sz="3600" b="0" i="0" u="sng" strike="noStrike" cap="none">
                <a:solidFill>
                  <a:schemeClr val="dk2"/>
                </a:solidFill>
                <a:latin typeface="Arial"/>
                <a:ea typeface="Arial"/>
                <a:cs typeface="Arial"/>
                <a:sym typeface="Arial"/>
                <a:hlinkClick r:id="rId3"/>
              </a:rPr>
              <a:t>Hipster Shop: </a:t>
            </a:r>
            <a:endParaRPr/>
          </a:p>
          <a:p>
            <a:pPr marL="0" marR="0" lvl="0" indent="0" algn="l" rtl="0">
              <a:lnSpc>
                <a:spcPct val="117999"/>
              </a:lnSpc>
              <a:spcBef>
                <a:spcPts val="0"/>
              </a:spcBef>
              <a:spcAft>
                <a:spcPts val="0"/>
              </a:spcAft>
              <a:buNone/>
            </a:pPr>
            <a:r>
              <a:rPr lang="en-US" sz="3600" b="0" i="0" u="sng" strike="noStrike" cap="none">
                <a:solidFill>
                  <a:schemeClr val="dk2"/>
                </a:solidFill>
                <a:latin typeface="Arial"/>
                <a:ea typeface="Arial"/>
                <a:cs typeface="Arial"/>
                <a:sym typeface="Arial"/>
                <a:hlinkClick r:id="rId3"/>
              </a:rPr>
              <a:t>Demo App</a:t>
            </a:r>
            <a:endParaRPr sz="3600" b="0" i="0" u="none" strike="noStrike" cap="none">
              <a:solidFill>
                <a:schemeClr val="dk2"/>
              </a:solidFill>
              <a:latin typeface="Arial"/>
              <a:ea typeface="Arial"/>
              <a:cs typeface="Arial"/>
              <a:sym typeface="Arial"/>
            </a:endParaRPr>
          </a:p>
          <a:p>
            <a:pPr marL="571500" marR="0" lvl="0" indent="-342900" algn="l" rtl="0">
              <a:lnSpc>
                <a:spcPct val="117999"/>
              </a:lnSpc>
              <a:spcBef>
                <a:spcPts val="0"/>
              </a:spcBef>
              <a:spcAft>
                <a:spcPts val="0"/>
              </a:spcAft>
              <a:buClr>
                <a:srgbClr val="000000"/>
              </a:buClr>
              <a:buSzPts val="3600"/>
              <a:buFont typeface="Arial"/>
              <a:buNone/>
            </a:pPr>
            <a:endParaRPr sz="3600" b="0" i="0" u="none" strike="noStrike" cap="none">
              <a:solidFill>
                <a:schemeClr val="dk2"/>
              </a:solidFill>
              <a:latin typeface="Arial"/>
              <a:ea typeface="Arial"/>
              <a:cs typeface="Arial"/>
              <a:sym typeface="Arial"/>
            </a:endParaRPr>
          </a:p>
          <a:p>
            <a:pPr marL="571500" marR="0" lvl="0" indent="-571500" algn="l" rtl="0">
              <a:lnSpc>
                <a:spcPct val="117999"/>
              </a:lnSpc>
              <a:spcBef>
                <a:spcPts val="0"/>
              </a:spcBef>
              <a:spcAft>
                <a:spcPts val="0"/>
              </a:spcAft>
              <a:buClr>
                <a:srgbClr val="000000"/>
              </a:buClr>
              <a:buSzPts val="3600"/>
              <a:buFont typeface="Arial"/>
              <a:buChar char="•"/>
            </a:pPr>
            <a:r>
              <a:rPr lang="en-US" sz="3600" b="0" i="0" u="none" strike="noStrike" cap="none">
                <a:solidFill>
                  <a:schemeClr val="dk2"/>
                </a:solidFill>
                <a:latin typeface="Arial"/>
                <a:ea typeface="Arial"/>
                <a:cs typeface="Arial"/>
                <a:sym typeface="Arial"/>
              </a:rPr>
              <a:t>Add vulnerabilities to the frontend microservice</a:t>
            </a:r>
            <a:endParaRPr/>
          </a:p>
          <a:p>
            <a:pPr marL="571500" marR="0" lvl="0" indent="-571500" algn="l" rtl="0">
              <a:lnSpc>
                <a:spcPct val="117999"/>
              </a:lnSpc>
              <a:spcBef>
                <a:spcPts val="0"/>
              </a:spcBef>
              <a:spcAft>
                <a:spcPts val="0"/>
              </a:spcAft>
              <a:buClr>
                <a:srgbClr val="000000"/>
              </a:buClr>
              <a:buSzPts val="3600"/>
              <a:buFont typeface="Arial"/>
              <a:buChar char="•"/>
            </a:pPr>
            <a:r>
              <a:rPr lang="en-US" sz="3600" b="0" i="0" u="none" strike="noStrike" cap="none">
                <a:solidFill>
                  <a:schemeClr val="dk2"/>
                </a:solidFill>
                <a:latin typeface="Arial"/>
                <a:ea typeface="Arial"/>
                <a:cs typeface="Arial"/>
                <a:sym typeface="Arial"/>
              </a:rPr>
              <a:t>Expose port 22</a:t>
            </a:r>
            <a:endParaRPr/>
          </a:p>
          <a:p>
            <a:pPr marL="571500" marR="0" lvl="0" indent="-571500" algn="l" rtl="0">
              <a:lnSpc>
                <a:spcPct val="117999"/>
              </a:lnSpc>
              <a:spcBef>
                <a:spcPts val="0"/>
              </a:spcBef>
              <a:spcAft>
                <a:spcPts val="0"/>
              </a:spcAft>
              <a:buClr>
                <a:srgbClr val="000000"/>
              </a:buClr>
              <a:buSzPts val="3600"/>
              <a:buFont typeface="Arial"/>
              <a:buChar char="•"/>
            </a:pPr>
            <a:r>
              <a:rPr lang="en-US" sz="3600" b="0" i="0" u="none" strike="noStrike" cap="none">
                <a:solidFill>
                  <a:schemeClr val="dk2"/>
                </a:solidFill>
                <a:latin typeface="Arial"/>
                <a:ea typeface="Arial"/>
                <a:cs typeface="Arial"/>
                <a:sym typeface="Arial"/>
              </a:rPr>
              <a:t>Add a password env variable</a:t>
            </a:r>
            <a:endParaRPr/>
          </a:p>
          <a:p>
            <a:pPr marL="571500" marR="0" lvl="0" indent="-571500" algn="l" rtl="0">
              <a:lnSpc>
                <a:spcPct val="117999"/>
              </a:lnSpc>
              <a:spcBef>
                <a:spcPts val="0"/>
              </a:spcBef>
              <a:spcAft>
                <a:spcPts val="0"/>
              </a:spcAft>
              <a:buClr>
                <a:srgbClr val="000000"/>
              </a:buClr>
              <a:buSzPts val="3600"/>
              <a:buFont typeface="Arial"/>
              <a:buChar char="•"/>
            </a:pPr>
            <a:r>
              <a:rPr lang="en-US" sz="3600" b="0" i="0" u="none" strike="noStrike" cap="none">
                <a:solidFill>
                  <a:schemeClr val="dk2"/>
                </a:solidFill>
                <a:latin typeface="Arial"/>
                <a:ea typeface="Arial"/>
                <a:cs typeface="Arial"/>
                <a:sym typeface="Arial"/>
              </a:rPr>
              <a:t>Add a private key in a file</a:t>
            </a:r>
            <a:endParaRPr sz="1400" b="0" i="0" u="none" strike="noStrike" cap="none">
              <a:solidFill>
                <a:srgbClr val="000000"/>
              </a:solidFill>
              <a:latin typeface="Arial"/>
              <a:ea typeface="Arial"/>
              <a:cs typeface="Arial"/>
              <a:sym typeface="Arial"/>
            </a:endParaRPr>
          </a:p>
        </p:txBody>
      </p:sp>
      <p:pic>
        <p:nvPicPr>
          <p:cNvPr id="1953" name="Google Shape;1953;p21" descr="A close up of text on a white background&#10;&#10;Description automatically generated"/>
          <p:cNvPicPr preferRelativeResize="0"/>
          <p:nvPr/>
        </p:nvPicPr>
        <p:blipFill rotWithShape="1">
          <a:blip r:embed="rId4">
            <a:alphaModFix/>
          </a:blip>
          <a:srcRect/>
          <a:stretch/>
        </p:blipFill>
        <p:spPr>
          <a:xfrm>
            <a:off x="6189441" y="3037575"/>
            <a:ext cx="16438115" cy="92464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22"/>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Demo2: Performance. (RUN)</a:t>
            </a:r>
            <a:endParaRPr/>
          </a:p>
        </p:txBody>
      </p:sp>
      <p:sp>
        <p:nvSpPr>
          <p:cNvPr id="1959" name="Google Shape;1959;p22"/>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Demos</a:t>
            </a:r>
            <a:endParaRPr/>
          </a:p>
        </p:txBody>
      </p:sp>
      <p:sp>
        <p:nvSpPr>
          <p:cNvPr id="1960" name="Google Shape;1960;p22"/>
          <p:cNvSpPr txBox="1"/>
          <p:nvPr/>
        </p:nvSpPr>
        <p:spPr>
          <a:xfrm>
            <a:off x="1677776" y="3627124"/>
            <a:ext cx="7103915" cy="8432603"/>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None/>
            </a:pPr>
            <a:r>
              <a:rPr lang="en-US" sz="3600" b="0" i="0" u="sng" strike="noStrike" cap="none">
                <a:solidFill>
                  <a:schemeClr val="dk2"/>
                </a:solidFill>
                <a:latin typeface="Arial"/>
                <a:ea typeface="Arial"/>
                <a:cs typeface="Arial"/>
                <a:sym typeface="Arial"/>
                <a:hlinkClick r:id="rId3"/>
              </a:rPr>
              <a:t>Hipster Shop: Demo App</a:t>
            </a:r>
            <a:endParaRPr sz="3600" b="0" i="0" u="none" strike="noStrike" cap="none">
              <a:solidFill>
                <a:schemeClr val="dk2"/>
              </a:solidFill>
              <a:latin typeface="Arial"/>
              <a:ea typeface="Arial"/>
              <a:cs typeface="Arial"/>
              <a:sym typeface="Arial"/>
            </a:endParaRPr>
          </a:p>
          <a:p>
            <a:pPr marL="571500" marR="0" lvl="0" indent="-342900" algn="l" rtl="0">
              <a:lnSpc>
                <a:spcPct val="117999"/>
              </a:lnSpc>
              <a:spcBef>
                <a:spcPts val="0"/>
              </a:spcBef>
              <a:spcAft>
                <a:spcPts val="0"/>
              </a:spcAft>
              <a:buClr>
                <a:srgbClr val="000000"/>
              </a:buClr>
              <a:buSzPts val="3600"/>
              <a:buFont typeface="Arial"/>
              <a:buNone/>
            </a:pPr>
            <a:endParaRPr sz="3600" b="0" i="0" u="none" strike="noStrike" cap="none">
              <a:solidFill>
                <a:schemeClr val="dk2"/>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Arial"/>
              <a:buChar char="•"/>
            </a:pPr>
            <a:r>
              <a:rPr lang="en-US" sz="3600" b="0" i="0" u="none" strike="noStrike" cap="none">
                <a:solidFill>
                  <a:schemeClr val="dk2"/>
                </a:solidFill>
                <a:latin typeface="Arial"/>
                <a:ea typeface="Arial"/>
                <a:cs typeface="Arial"/>
                <a:sym typeface="Arial"/>
              </a:rPr>
              <a:t>Delete the deployment </a:t>
            </a:r>
            <a:r>
              <a:rPr lang="en-US" sz="3600" b="1" i="1" u="none" strike="noStrike" cap="none">
                <a:solidFill>
                  <a:schemeClr val="dk2"/>
                </a:solidFill>
                <a:latin typeface="Arial"/>
                <a:ea typeface="Arial"/>
                <a:cs typeface="Arial"/>
                <a:sym typeface="Arial"/>
              </a:rPr>
              <a:t>checkoutservice</a:t>
            </a:r>
            <a:r>
              <a:rPr lang="en-US" sz="3600" b="0" i="0" u="none" strike="noStrike" cap="none">
                <a:solidFill>
                  <a:schemeClr val="dk2"/>
                </a:solidFill>
                <a:latin typeface="Arial"/>
                <a:ea typeface="Arial"/>
                <a:cs typeface="Arial"/>
                <a:sym typeface="Arial"/>
              </a:rPr>
              <a:t> to see the performance degradation in Response Time and Error Rate. </a:t>
            </a:r>
            <a:endParaRPr/>
          </a:p>
          <a:p>
            <a:pPr marL="571500" marR="0" lvl="0" indent="-342900" algn="l" rtl="0">
              <a:lnSpc>
                <a:spcPct val="100000"/>
              </a:lnSpc>
              <a:spcBef>
                <a:spcPts val="0"/>
              </a:spcBef>
              <a:spcAft>
                <a:spcPts val="0"/>
              </a:spcAft>
              <a:buClr>
                <a:srgbClr val="000000"/>
              </a:buClr>
              <a:buSzPts val="3600"/>
              <a:buFont typeface="Arial"/>
              <a:buNone/>
            </a:pPr>
            <a:endParaRPr sz="3600" b="0" i="0" u="none" strike="noStrike" cap="none">
              <a:solidFill>
                <a:schemeClr val="dk2"/>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Arial"/>
              <a:buChar char="•"/>
            </a:pPr>
            <a:r>
              <a:rPr lang="en-US" sz="3600" b="0" i="0" u="none" strike="noStrike" cap="none">
                <a:solidFill>
                  <a:schemeClr val="dk2"/>
                </a:solidFill>
                <a:latin typeface="Arial"/>
                <a:ea typeface="Arial"/>
                <a:cs typeface="Arial"/>
                <a:sym typeface="Arial"/>
              </a:rPr>
              <a:t>Check the capture file and go to HTTP Errors and drill in. Show the connection problem to the given IP and port. </a:t>
            </a:r>
            <a:endParaRPr/>
          </a:p>
        </p:txBody>
      </p:sp>
      <p:pic>
        <p:nvPicPr>
          <p:cNvPr id="1961" name="Google Shape;1961;p22"/>
          <p:cNvPicPr preferRelativeResize="0"/>
          <p:nvPr/>
        </p:nvPicPr>
        <p:blipFill rotWithShape="1">
          <a:blip r:embed="rId4">
            <a:alphaModFix/>
          </a:blip>
          <a:srcRect/>
          <a:stretch/>
        </p:blipFill>
        <p:spPr>
          <a:xfrm>
            <a:off x="9701903" y="3041175"/>
            <a:ext cx="13004321" cy="9604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23"/>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dirty="0"/>
              <a:t>Demo3: Runtime Security. (RESPOND)</a:t>
            </a:r>
            <a:endParaRPr dirty="0"/>
          </a:p>
        </p:txBody>
      </p:sp>
      <p:sp>
        <p:nvSpPr>
          <p:cNvPr id="1967" name="Google Shape;1967;p23"/>
          <p:cNvSpPr txBox="1">
            <a:spLocks noGrp="1"/>
          </p:cNvSpPr>
          <p:nvPr>
            <p:ph type="subTitle" idx="1"/>
          </p:nvPr>
        </p:nvSpPr>
        <p:spPr>
          <a:xfrm>
            <a:off x="1677775" y="579125"/>
            <a:ext cx="4910400" cy="6144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SzPts val="3200"/>
              <a:buNone/>
            </a:pPr>
            <a:r>
              <a:rPr lang="en-US"/>
              <a:t>Demos</a:t>
            </a:r>
            <a:endParaRPr/>
          </a:p>
        </p:txBody>
      </p:sp>
      <p:sp>
        <p:nvSpPr>
          <p:cNvPr id="1968" name="Google Shape;1968;p23"/>
          <p:cNvSpPr txBox="1"/>
          <p:nvPr/>
        </p:nvSpPr>
        <p:spPr>
          <a:xfrm>
            <a:off x="1677775" y="3627124"/>
            <a:ext cx="11854940" cy="8432603"/>
          </a:xfrm>
          <a:prstGeom prst="rect">
            <a:avLst/>
          </a:prstGeom>
          <a:noFill/>
          <a:ln>
            <a:noFill/>
          </a:ln>
        </p:spPr>
        <p:txBody>
          <a:bodyPr spcFirstLastPara="1" wrap="square" lIns="91425" tIns="91425" rIns="91425" bIns="91425" anchor="t" anchorCtr="0">
            <a:noAutofit/>
          </a:bodyPr>
          <a:lstStyle/>
          <a:p>
            <a:pPr marL="571500" marR="0" lvl="0" indent="-571500" algn="l" rtl="0">
              <a:lnSpc>
                <a:spcPct val="100000"/>
              </a:lnSpc>
              <a:spcBef>
                <a:spcPts val="0"/>
              </a:spcBef>
              <a:spcAft>
                <a:spcPts val="0"/>
              </a:spcAft>
              <a:buClr>
                <a:srgbClr val="000000"/>
              </a:buClr>
              <a:buSzPts val="3600"/>
              <a:buFont typeface="Arial"/>
              <a:buChar char="•"/>
            </a:pPr>
            <a:r>
              <a:rPr lang="en-US" sz="3600" b="0" i="0" u="none" strike="noStrike" cap="none" dirty="0">
                <a:solidFill>
                  <a:schemeClr val="dk2"/>
                </a:solidFill>
                <a:latin typeface="Arial"/>
                <a:ea typeface="Arial"/>
                <a:cs typeface="Arial"/>
                <a:sym typeface="Arial"/>
              </a:rPr>
              <a:t>Privilege Escalation: Launch Privileged Container</a:t>
            </a:r>
            <a:endParaRPr dirty="0"/>
          </a:p>
          <a:p>
            <a:pPr marL="571500" marR="0" lvl="0" indent="-342900" algn="l" rtl="0">
              <a:lnSpc>
                <a:spcPct val="100000"/>
              </a:lnSpc>
              <a:spcBef>
                <a:spcPts val="0"/>
              </a:spcBef>
              <a:spcAft>
                <a:spcPts val="0"/>
              </a:spcAft>
              <a:buClr>
                <a:srgbClr val="000000"/>
              </a:buClr>
              <a:buSzPts val="3600"/>
              <a:buFont typeface="Arial"/>
              <a:buNone/>
            </a:pPr>
            <a:endParaRPr lang="en-US" sz="3600" b="0" i="0" u="none" strike="noStrike" cap="none" dirty="0">
              <a:solidFill>
                <a:schemeClr val="dk2"/>
              </a:solidFill>
              <a:latin typeface="Arial"/>
              <a:ea typeface="Arial"/>
              <a:cs typeface="Arial"/>
              <a:sym typeface="Arial"/>
            </a:endParaRPr>
          </a:p>
          <a:p>
            <a:pPr marL="571500" marR="0" lvl="0" indent="-342900" algn="l" rtl="0">
              <a:lnSpc>
                <a:spcPct val="100000"/>
              </a:lnSpc>
              <a:spcBef>
                <a:spcPts val="0"/>
              </a:spcBef>
              <a:spcAft>
                <a:spcPts val="0"/>
              </a:spcAft>
              <a:buClr>
                <a:srgbClr val="000000"/>
              </a:buClr>
              <a:buSzPts val="3600"/>
              <a:buFont typeface="Arial"/>
              <a:buNone/>
            </a:pPr>
            <a:endParaRPr sz="3600" b="0" i="0" u="none" strike="noStrike" cap="none" dirty="0">
              <a:solidFill>
                <a:schemeClr val="dk2"/>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Arial"/>
              <a:buChar char="•"/>
            </a:pPr>
            <a:r>
              <a:rPr lang="en-US" sz="3600" b="0" i="0" u="none" strike="noStrike" cap="none" dirty="0">
                <a:solidFill>
                  <a:schemeClr val="dk2"/>
                </a:solidFill>
                <a:latin typeface="Arial"/>
                <a:ea typeface="Arial"/>
                <a:cs typeface="Arial"/>
                <a:sym typeface="Arial"/>
              </a:rPr>
              <a:t>Execution: Run a terminal shell in container</a:t>
            </a:r>
            <a:endParaRPr dirty="0"/>
          </a:p>
          <a:p>
            <a:pPr marL="571500" marR="0" lvl="0" indent="-342900" algn="l" rtl="0">
              <a:lnSpc>
                <a:spcPct val="100000"/>
              </a:lnSpc>
              <a:spcBef>
                <a:spcPts val="0"/>
              </a:spcBef>
              <a:spcAft>
                <a:spcPts val="0"/>
              </a:spcAft>
              <a:buClr>
                <a:srgbClr val="000000"/>
              </a:buClr>
              <a:buSzPts val="3600"/>
              <a:buFont typeface="Arial"/>
              <a:buNone/>
            </a:pPr>
            <a:endParaRPr lang="en-US" sz="3600" b="0" i="0" u="none" strike="noStrike" cap="none" dirty="0">
              <a:solidFill>
                <a:schemeClr val="dk2"/>
              </a:solidFill>
              <a:latin typeface="Arial"/>
              <a:ea typeface="Arial"/>
              <a:cs typeface="Arial"/>
              <a:sym typeface="Arial"/>
            </a:endParaRPr>
          </a:p>
          <a:p>
            <a:pPr marL="571500" marR="0" lvl="0" indent="-342900" algn="l" rtl="0">
              <a:lnSpc>
                <a:spcPct val="100000"/>
              </a:lnSpc>
              <a:spcBef>
                <a:spcPts val="0"/>
              </a:spcBef>
              <a:spcAft>
                <a:spcPts val="0"/>
              </a:spcAft>
              <a:buClr>
                <a:srgbClr val="000000"/>
              </a:buClr>
              <a:buSzPts val="3600"/>
              <a:buFont typeface="Arial"/>
              <a:buNone/>
            </a:pPr>
            <a:endParaRPr sz="3600" b="0" i="0" u="none" strike="noStrike" cap="none" dirty="0">
              <a:solidFill>
                <a:schemeClr val="dk2"/>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Arial"/>
              <a:buChar char="•"/>
            </a:pPr>
            <a:r>
              <a:rPr lang="en-US" sz="3600" b="0" i="0" u="none" strike="noStrike" cap="none" dirty="0">
                <a:solidFill>
                  <a:schemeClr val="dk2"/>
                </a:solidFill>
                <a:latin typeface="Arial"/>
                <a:ea typeface="Arial"/>
                <a:cs typeface="Arial"/>
                <a:sym typeface="Arial"/>
              </a:rPr>
              <a:t>Discovery: Launch Suspicious Network Tool in Container</a:t>
            </a:r>
            <a:endParaRPr dirty="0"/>
          </a:p>
          <a:p>
            <a:pPr marL="571500" marR="0" lvl="0" indent="-342900" algn="l" rtl="0">
              <a:lnSpc>
                <a:spcPct val="100000"/>
              </a:lnSpc>
              <a:spcBef>
                <a:spcPts val="0"/>
              </a:spcBef>
              <a:spcAft>
                <a:spcPts val="0"/>
              </a:spcAft>
              <a:buClr>
                <a:srgbClr val="000000"/>
              </a:buClr>
              <a:buSzPts val="3600"/>
              <a:buFont typeface="Arial"/>
              <a:buNone/>
            </a:pPr>
            <a:endParaRPr lang="en-US" sz="3600" b="0" i="0" u="none" strike="noStrike" cap="none" dirty="0">
              <a:solidFill>
                <a:schemeClr val="dk2"/>
              </a:solidFill>
              <a:latin typeface="Arial"/>
              <a:ea typeface="Arial"/>
              <a:cs typeface="Arial"/>
              <a:sym typeface="Arial"/>
            </a:endParaRPr>
          </a:p>
          <a:p>
            <a:pPr marL="571500" marR="0" lvl="0" indent="-342900" algn="l" rtl="0">
              <a:lnSpc>
                <a:spcPct val="100000"/>
              </a:lnSpc>
              <a:spcBef>
                <a:spcPts val="0"/>
              </a:spcBef>
              <a:spcAft>
                <a:spcPts val="0"/>
              </a:spcAft>
              <a:buClr>
                <a:srgbClr val="000000"/>
              </a:buClr>
              <a:buSzPts val="3600"/>
              <a:buFont typeface="Arial"/>
              <a:buNone/>
            </a:pPr>
            <a:endParaRPr sz="3600" b="0" i="0" u="none" strike="noStrike" cap="none" dirty="0">
              <a:solidFill>
                <a:schemeClr val="dk2"/>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Arial"/>
              <a:buChar char="•"/>
            </a:pPr>
            <a:r>
              <a:rPr lang="en-US" sz="3600" b="0" i="0" u="none" strike="noStrike" cap="none" dirty="0">
                <a:solidFill>
                  <a:schemeClr val="dk2"/>
                </a:solidFill>
                <a:latin typeface="Arial"/>
                <a:ea typeface="Arial"/>
                <a:cs typeface="Arial"/>
                <a:sym typeface="Arial"/>
              </a:rPr>
              <a:t>Credential Access: Search Private Keys or Passwords</a:t>
            </a:r>
            <a:endParaRPr dirty="0"/>
          </a:p>
          <a:p>
            <a:pPr marL="571500" marR="0" lvl="0" indent="-342900" algn="l" rtl="0">
              <a:lnSpc>
                <a:spcPct val="100000"/>
              </a:lnSpc>
              <a:spcBef>
                <a:spcPts val="0"/>
              </a:spcBef>
              <a:spcAft>
                <a:spcPts val="0"/>
              </a:spcAft>
              <a:buClr>
                <a:srgbClr val="000000"/>
              </a:buClr>
              <a:buSzPts val="3600"/>
              <a:buFont typeface="Arial"/>
              <a:buNone/>
            </a:pPr>
            <a:endParaRPr lang="en-US" sz="3600" b="0" i="0" u="none" strike="noStrike" cap="none" dirty="0">
              <a:solidFill>
                <a:schemeClr val="dk2"/>
              </a:solidFill>
              <a:latin typeface="Arial"/>
              <a:ea typeface="Arial"/>
              <a:cs typeface="Arial"/>
              <a:sym typeface="Arial"/>
            </a:endParaRPr>
          </a:p>
          <a:p>
            <a:pPr marL="571500" marR="0" lvl="0" indent="-342900" algn="l" rtl="0">
              <a:lnSpc>
                <a:spcPct val="100000"/>
              </a:lnSpc>
              <a:spcBef>
                <a:spcPts val="0"/>
              </a:spcBef>
              <a:spcAft>
                <a:spcPts val="0"/>
              </a:spcAft>
              <a:buClr>
                <a:srgbClr val="000000"/>
              </a:buClr>
              <a:buSzPts val="3600"/>
              <a:buFont typeface="Arial"/>
              <a:buNone/>
            </a:pPr>
            <a:endParaRPr sz="3600" b="0" i="0" u="none" strike="noStrike" cap="none" dirty="0">
              <a:solidFill>
                <a:schemeClr val="dk2"/>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Arial"/>
              <a:buChar char="•"/>
            </a:pPr>
            <a:r>
              <a:rPr lang="en-US" sz="3600" b="0" i="0" u="none" strike="noStrike" cap="none" dirty="0">
                <a:solidFill>
                  <a:schemeClr val="dk2"/>
                </a:solidFill>
                <a:latin typeface="Arial"/>
                <a:ea typeface="Arial"/>
                <a:cs typeface="Arial"/>
                <a:sym typeface="Arial"/>
              </a:rPr>
              <a:t>Defense Evasion: Delete Bash History</a:t>
            </a:r>
            <a:endParaRPr dirty="0"/>
          </a:p>
        </p:txBody>
      </p:sp>
      <p:pic>
        <p:nvPicPr>
          <p:cNvPr id="1969" name="Google Shape;1969;p23"/>
          <p:cNvPicPr preferRelativeResize="0"/>
          <p:nvPr/>
        </p:nvPicPr>
        <p:blipFill rotWithShape="1">
          <a:blip r:embed="rId3">
            <a:alphaModFix/>
          </a:blip>
          <a:srcRect/>
          <a:stretch/>
        </p:blipFill>
        <p:spPr>
          <a:xfrm>
            <a:off x="13532716" y="3474725"/>
            <a:ext cx="10097671" cy="5254805"/>
          </a:xfrm>
          <a:prstGeom prst="rect">
            <a:avLst/>
          </a:prstGeom>
          <a:noFill/>
          <a:ln>
            <a:noFill/>
          </a:ln>
        </p:spPr>
      </p:pic>
      <p:sp>
        <p:nvSpPr>
          <p:cNvPr id="1970" name="Google Shape;1970;p23"/>
          <p:cNvSpPr txBox="1"/>
          <p:nvPr/>
        </p:nvSpPr>
        <p:spPr>
          <a:xfrm>
            <a:off x="14469035" y="9468982"/>
            <a:ext cx="9161352" cy="3529467"/>
          </a:xfrm>
          <a:prstGeom prst="rect">
            <a:avLst/>
          </a:prstGeom>
          <a:noFill/>
          <a:ln>
            <a:noFill/>
          </a:ln>
        </p:spPr>
        <p:txBody>
          <a:bodyPr spcFirstLastPara="1" wrap="square" lIns="91425" tIns="91425" rIns="91425" bIns="91425" anchor="t" anchorCtr="0">
            <a:noAutofit/>
          </a:bodyPr>
          <a:lstStyle/>
          <a:p>
            <a:pPr marL="0" marR="0" lvl="0" indent="0" algn="l" rtl="0">
              <a:lnSpc>
                <a:spcPct val="117999"/>
              </a:lnSpc>
              <a:spcBef>
                <a:spcPts val="0"/>
              </a:spcBef>
              <a:spcAft>
                <a:spcPts val="0"/>
              </a:spcAft>
              <a:buNone/>
            </a:pPr>
            <a:r>
              <a:rPr lang="en-US" sz="3600" b="0" i="0" u="none" strike="noStrike" cap="none" dirty="0">
                <a:solidFill>
                  <a:schemeClr val="dk2"/>
                </a:solidFill>
                <a:latin typeface="Arial"/>
                <a:ea typeface="Arial"/>
                <a:cs typeface="Arial"/>
                <a:sym typeface="Arial"/>
              </a:rPr>
              <a:t>Links:</a:t>
            </a:r>
            <a:endParaRPr dirty="0"/>
          </a:p>
          <a:p>
            <a:pPr marL="571500" marR="0" lvl="0" indent="-571500" algn="l" rtl="0">
              <a:lnSpc>
                <a:spcPct val="117999"/>
              </a:lnSpc>
              <a:spcBef>
                <a:spcPts val="0"/>
              </a:spcBef>
              <a:spcAft>
                <a:spcPts val="0"/>
              </a:spcAft>
              <a:buClr>
                <a:srgbClr val="000000"/>
              </a:buClr>
              <a:buSzPts val="3600"/>
              <a:buFont typeface="Arial"/>
              <a:buChar char="•"/>
            </a:pPr>
            <a:r>
              <a:rPr lang="en-US" sz="3600" b="0" i="0" u="sng" strike="noStrike" cap="none" dirty="0">
                <a:solidFill>
                  <a:srgbClr val="000000"/>
                </a:solidFill>
                <a:latin typeface="Arial"/>
                <a:ea typeface="Arial"/>
                <a:cs typeface="Arial"/>
                <a:sym typeface="Arial"/>
                <a:hlinkClick r:id="rId4"/>
              </a:rPr>
              <a:t>MITRE ATT&amp;CK Matrix</a:t>
            </a:r>
            <a:endParaRPr sz="3600" b="0" i="0" u="sng" strike="noStrike" cap="none" dirty="0">
              <a:solidFill>
                <a:srgbClr val="000000"/>
              </a:solidFill>
              <a:latin typeface="Arial"/>
              <a:ea typeface="Arial"/>
              <a:cs typeface="Arial"/>
              <a:sym typeface="Arial"/>
              <a:hlinkClick r:id="rId4"/>
            </a:endParaRPr>
          </a:p>
          <a:p>
            <a:pPr marL="571500" marR="0" lvl="0" indent="-571500" algn="l" rtl="0">
              <a:lnSpc>
                <a:spcPct val="117999"/>
              </a:lnSpc>
              <a:spcBef>
                <a:spcPts val="0"/>
              </a:spcBef>
              <a:spcAft>
                <a:spcPts val="0"/>
              </a:spcAft>
              <a:buClr>
                <a:srgbClr val="000000"/>
              </a:buClr>
              <a:buSzPts val="3600"/>
              <a:buFont typeface="Arial"/>
              <a:buChar char="•"/>
            </a:pPr>
            <a:r>
              <a:rPr lang="en-US" sz="3600" b="0" i="0" u="sng" strike="noStrike" cap="none" dirty="0">
                <a:solidFill>
                  <a:srgbClr val="000000"/>
                </a:solidFill>
                <a:latin typeface="Arial"/>
                <a:ea typeface="Arial"/>
                <a:cs typeface="Arial"/>
                <a:sym typeface="Arial"/>
                <a:hlinkClick r:id="rId5"/>
              </a:rPr>
              <a:t>MITRE ATT&amp;CK framework for container runtime security with Falco</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dk2"/>
        </a:solidFill>
        <a:effectLst/>
      </p:bgPr>
    </p:bg>
    <p:spTree>
      <p:nvGrpSpPr>
        <p:cNvPr id="1" name="Shape 261"/>
        <p:cNvGrpSpPr/>
        <p:nvPr/>
      </p:nvGrpSpPr>
      <p:grpSpPr>
        <a:xfrm>
          <a:off x="0" y="0"/>
          <a:ext cx="0" cy="0"/>
          <a:chOff x="0" y="0"/>
          <a:chExt cx="0" cy="0"/>
        </a:xfrm>
      </p:grpSpPr>
      <p:sp>
        <p:nvSpPr>
          <p:cNvPr id="262" name="Google Shape;262;g5c17d38b96_1_140"/>
          <p:cNvSpPr txBox="1">
            <a:spLocks noGrp="1"/>
          </p:cNvSpPr>
          <p:nvPr>
            <p:ph type="title" idx="4294967295"/>
          </p:nvPr>
        </p:nvSpPr>
        <p:spPr>
          <a:xfrm>
            <a:off x="1764200" y="2859925"/>
            <a:ext cx="19702800" cy="2743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8000"/>
              <a:buNone/>
            </a:pPr>
            <a:r>
              <a:rPr lang="en-US" sz="8000"/>
              <a:t>But when you move to cloud-native</a:t>
            </a:r>
            <a:endParaRPr sz="8000"/>
          </a:p>
          <a:p>
            <a:pPr marL="0" lvl="0" indent="0" algn="ctr" rtl="0">
              <a:lnSpc>
                <a:spcPct val="100000"/>
              </a:lnSpc>
              <a:spcBef>
                <a:spcPts val="0"/>
              </a:spcBef>
              <a:spcAft>
                <a:spcPts val="0"/>
              </a:spcAft>
              <a:buSzPts val="8000"/>
              <a:buNone/>
            </a:pPr>
            <a:r>
              <a:rPr lang="en-US">
                <a:solidFill>
                  <a:srgbClr val="FFFFFF"/>
                </a:solidFill>
              </a:rPr>
              <a:t>y</a:t>
            </a:r>
            <a:r>
              <a:rPr lang="en-US" sz="8000">
                <a:solidFill>
                  <a:srgbClr val="FFFFFF"/>
                </a:solidFill>
              </a:rPr>
              <a:t>our legacy </a:t>
            </a:r>
            <a:r>
              <a:rPr lang="en-US">
                <a:solidFill>
                  <a:srgbClr val="FFFFFF"/>
                </a:solidFill>
              </a:rPr>
              <a:t>visibility + security </a:t>
            </a:r>
            <a:r>
              <a:rPr lang="en-US" sz="8000">
                <a:solidFill>
                  <a:srgbClr val="FFFFFF"/>
                </a:solidFill>
              </a:rPr>
              <a:t>tools </a:t>
            </a:r>
            <a:r>
              <a:rPr lang="en-US" sz="8000">
                <a:solidFill>
                  <a:srgbClr val="557285"/>
                </a:solidFill>
              </a:rPr>
              <a:t>will leave you blind.</a:t>
            </a:r>
            <a:endParaRPr sz="8000">
              <a:solidFill>
                <a:srgbClr val="557285"/>
              </a:solidFill>
            </a:endParaRPr>
          </a:p>
        </p:txBody>
      </p:sp>
      <p:pic>
        <p:nvPicPr>
          <p:cNvPr id="263" name="Google Shape;263;g5c17d38b96_1_140"/>
          <p:cNvPicPr preferRelativeResize="0"/>
          <p:nvPr/>
        </p:nvPicPr>
        <p:blipFill rotWithShape="1">
          <a:blip r:embed="rId3">
            <a:alphaModFix amt="93000"/>
          </a:blip>
          <a:srcRect/>
          <a:stretch/>
        </p:blipFill>
        <p:spPr>
          <a:xfrm>
            <a:off x="9833375" y="8282751"/>
            <a:ext cx="3564450" cy="2367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67"/>
        <p:cNvGrpSpPr/>
        <p:nvPr/>
      </p:nvGrpSpPr>
      <p:grpSpPr>
        <a:xfrm>
          <a:off x="0" y="0"/>
          <a:ext cx="0" cy="0"/>
          <a:chOff x="0" y="0"/>
          <a:chExt cx="0" cy="0"/>
        </a:xfrm>
      </p:grpSpPr>
      <p:sp>
        <p:nvSpPr>
          <p:cNvPr id="268" name="Google Shape;268;g5c17d38b96_1_145"/>
          <p:cNvSpPr/>
          <p:nvPr/>
        </p:nvSpPr>
        <p:spPr>
          <a:xfrm rot="2937137">
            <a:off x="8958701" y="6317883"/>
            <a:ext cx="6072296" cy="5368898"/>
          </a:xfrm>
          <a:prstGeom prst="arc">
            <a:avLst>
              <a:gd name="adj1" fmla="val 16200000"/>
              <a:gd name="adj2" fmla="val 0"/>
            </a:avLst>
          </a:prstGeom>
          <a:noFill/>
          <a:ln w="38100" cap="flat" cmpd="sng">
            <a:solidFill>
              <a:schemeClr val="dk1"/>
            </a:solidFill>
            <a:prstDash val="dot"/>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42"/>
              <a:buFont typeface="Helvetica Neue"/>
              <a:buNone/>
            </a:pPr>
            <a:endParaRPr sz="3541" b="0" i="0" u="none" strike="noStrike" cap="none">
              <a:solidFill>
                <a:srgbClr val="071328"/>
              </a:solidFill>
              <a:latin typeface="Arial"/>
              <a:ea typeface="Arial"/>
              <a:cs typeface="Arial"/>
              <a:sym typeface="Arial"/>
            </a:endParaRPr>
          </a:p>
        </p:txBody>
      </p:sp>
      <p:sp>
        <p:nvSpPr>
          <p:cNvPr id="269" name="Google Shape;269;g5c17d38b96_1_145"/>
          <p:cNvSpPr/>
          <p:nvPr/>
        </p:nvSpPr>
        <p:spPr>
          <a:xfrm rot="-7862863">
            <a:off x="9018156" y="6868446"/>
            <a:ext cx="6072296" cy="5368898"/>
          </a:xfrm>
          <a:prstGeom prst="arc">
            <a:avLst>
              <a:gd name="adj1" fmla="val 16200000"/>
              <a:gd name="adj2" fmla="val 0"/>
            </a:avLst>
          </a:prstGeom>
          <a:noFill/>
          <a:ln w="38100" cap="flat" cmpd="sng">
            <a:solidFill>
              <a:schemeClr val="dk1"/>
            </a:solidFill>
            <a:prstDash val="dot"/>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42"/>
              <a:buFont typeface="Helvetica Neue"/>
              <a:buNone/>
            </a:pPr>
            <a:endParaRPr sz="3541" b="0" i="0" u="none" strike="noStrike" cap="none">
              <a:solidFill>
                <a:srgbClr val="071328"/>
              </a:solidFill>
              <a:latin typeface="Arial"/>
              <a:ea typeface="Arial"/>
              <a:cs typeface="Arial"/>
              <a:sym typeface="Arial"/>
            </a:endParaRPr>
          </a:p>
        </p:txBody>
      </p:sp>
      <p:sp>
        <p:nvSpPr>
          <p:cNvPr id="270" name="Google Shape;270;g5c17d38b96_1_145"/>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Legacy tools are blinded by the radical changes in cloud-native architecture.</a:t>
            </a:r>
            <a:endParaRPr sz="8000"/>
          </a:p>
        </p:txBody>
      </p:sp>
      <p:sp>
        <p:nvSpPr>
          <p:cNvPr id="271" name="Google Shape;271;g5c17d38b96_1_145"/>
          <p:cNvSpPr txBox="1">
            <a:spLocks noGrp="1"/>
          </p:cNvSpPr>
          <p:nvPr>
            <p:ph type="body" idx="4294967295"/>
          </p:nvPr>
        </p:nvSpPr>
        <p:spPr>
          <a:xfrm>
            <a:off x="1106575" y="6507475"/>
            <a:ext cx="3678000" cy="5824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2000"/>
              </a:spcBef>
              <a:spcAft>
                <a:spcPts val="0"/>
              </a:spcAft>
              <a:buSzPts val="3200"/>
              <a:buNone/>
            </a:pPr>
            <a:r>
              <a:rPr lang="en-US" sz="3000"/>
              <a:t>SIEM</a:t>
            </a:r>
            <a:endParaRPr sz="3000"/>
          </a:p>
          <a:p>
            <a:pPr marL="0" lvl="0" indent="0" algn="ctr" rtl="0">
              <a:lnSpc>
                <a:spcPct val="100000"/>
              </a:lnSpc>
              <a:spcBef>
                <a:spcPts val="2000"/>
              </a:spcBef>
              <a:spcAft>
                <a:spcPts val="0"/>
              </a:spcAft>
              <a:buSzPts val="3200"/>
              <a:buNone/>
            </a:pPr>
            <a:r>
              <a:rPr lang="en-US" sz="3000"/>
              <a:t>Firewall</a:t>
            </a:r>
            <a:endParaRPr sz="3000"/>
          </a:p>
          <a:p>
            <a:pPr marL="0" lvl="0" indent="0" algn="ctr" rtl="0">
              <a:lnSpc>
                <a:spcPct val="100000"/>
              </a:lnSpc>
              <a:spcBef>
                <a:spcPts val="2000"/>
              </a:spcBef>
              <a:spcAft>
                <a:spcPts val="0"/>
              </a:spcAft>
              <a:buSzPts val="3200"/>
              <a:buNone/>
            </a:pPr>
            <a:r>
              <a:rPr lang="en-US" sz="3000"/>
              <a:t>IDS</a:t>
            </a:r>
            <a:endParaRPr sz="3000"/>
          </a:p>
          <a:p>
            <a:pPr marL="0" lvl="0" indent="0" algn="ctr" rtl="0">
              <a:lnSpc>
                <a:spcPct val="100000"/>
              </a:lnSpc>
              <a:spcBef>
                <a:spcPts val="2000"/>
              </a:spcBef>
              <a:spcAft>
                <a:spcPts val="0"/>
              </a:spcAft>
              <a:buSzPts val="3200"/>
              <a:buNone/>
            </a:pPr>
            <a:r>
              <a:rPr lang="en-US" sz="3000"/>
              <a:t>Vulnerability </a:t>
            </a:r>
            <a:endParaRPr sz="3000"/>
          </a:p>
          <a:p>
            <a:pPr marL="0" lvl="0" indent="0" algn="ctr" rtl="0">
              <a:lnSpc>
                <a:spcPct val="100000"/>
              </a:lnSpc>
              <a:spcBef>
                <a:spcPts val="2000"/>
              </a:spcBef>
              <a:spcAft>
                <a:spcPts val="0"/>
              </a:spcAft>
              <a:buSzPts val="3200"/>
              <a:buNone/>
            </a:pPr>
            <a:r>
              <a:rPr lang="en-US" sz="3000"/>
              <a:t>Management</a:t>
            </a:r>
            <a:endParaRPr sz="3000"/>
          </a:p>
          <a:p>
            <a:pPr marL="0" lvl="0" indent="0" algn="ctr" rtl="0">
              <a:lnSpc>
                <a:spcPct val="100000"/>
              </a:lnSpc>
              <a:spcBef>
                <a:spcPts val="2000"/>
              </a:spcBef>
              <a:spcAft>
                <a:spcPts val="0"/>
              </a:spcAft>
              <a:buSzPts val="3200"/>
              <a:buNone/>
            </a:pPr>
            <a:r>
              <a:rPr lang="en-US" sz="3000"/>
              <a:t>Monitoring</a:t>
            </a:r>
            <a:endParaRPr sz="3000"/>
          </a:p>
          <a:p>
            <a:pPr marL="0" lvl="0" indent="0" algn="ctr" rtl="0">
              <a:lnSpc>
                <a:spcPct val="100000"/>
              </a:lnSpc>
              <a:spcBef>
                <a:spcPts val="2000"/>
              </a:spcBef>
              <a:spcAft>
                <a:spcPts val="0"/>
              </a:spcAft>
              <a:buSzPts val="3200"/>
              <a:buNone/>
            </a:pPr>
            <a:r>
              <a:rPr lang="en-US" sz="3000"/>
              <a:t>APM</a:t>
            </a:r>
            <a:endParaRPr sz="3000"/>
          </a:p>
          <a:p>
            <a:pPr marL="0" lvl="0" indent="0" algn="ctr" rtl="0">
              <a:lnSpc>
                <a:spcPct val="100000"/>
              </a:lnSpc>
              <a:spcBef>
                <a:spcPts val="2000"/>
              </a:spcBef>
              <a:spcAft>
                <a:spcPts val="0"/>
              </a:spcAft>
              <a:buSzPts val="3200"/>
              <a:buNone/>
            </a:pPr>
            <a:r>
              <a:rPr lang="en-US" sz="3000"/>
              <a:t>Capacity </a:t>
            </a:r>
            <a:br>
              <a:rPr lang="en-US" sz="3000"/>
            </a:br>
            <a:r>
              <a:rPr lang="en-US" sz="3000"/>
              <a:t>planning</a:t>
            </a:r>
            <a:endParaRPr sz="3000"/>
          </a:p>
        </p:txBody>
      </p:sp>
      <p:sp>
        <p:nvSpPr>
          <p:cNvPr id="272" name="Google Shape;272;g5c17d38b96_1_145"/>
          <p:cNvSpPr txBox="1"/>
          <p:nvPr/>
        </p:nvSpPr>
        <p:spPr>
          <a:xfrm>
            <a:off x="306175" y="4214375"/>
            <a:ext cx="5278800" cy="84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Your existing </a:t>
            </a:r>
            <a:endParaRPr sz="30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operational </a:t>
            </a:r>
            <a:br>
              <a:rPr lang="en-US" sz="3000" b="1" i="0" u="none" strike="noStrike" cap="none">
                <a:solidFill>
                  <a:srgbClr val="000000"/>
                </a:solidFill>
                <a:latin typeface="Arial"/>
                <a:ea typeface="Arial"/>
                <a:cs typeface="Arial"/>
                <a:sym typeface="Arial"/>
              </a:rPr>
            </a:br>
            <a:r>
              <a:rPr lang="en-US" sz="3000" b="1" i="0" u="none" strike="noStrike" cap="none">
                <a:solidFill>
                  <a:srgbClr val="000000"/>
                </a:solidFill>
                <a:latin typeface="Arial"/>
                <a:ea typeface="Arial"/>
                <a:cs typeface="Arial"/>
                <a:sym typeface="Arial"/>
              </a:rPr>
              <a:t>infrastructure</a:t>
            </a:r>
            <a:endParaRPr sz="3000" b="1" i="0" u="none" strike="noStrike" cap="none">
              <a:solidFill>
                <a:srgbClr val="000000"/>
              </a:solidFill>
              <a:latin typeface="Arial"/>
              <a:ea typeface="Arial"/>
              <a:cs typeface="Arial"/>
              <a:sym typeface="Arial"/>
            </a:endParaRPr>
          </a:p>
        </p:txBody>
      </p:sp>
      <p:sp>
        <p:nvSpPr>
          <p:cNvPr id="273" name="Google Shape;273;g5c17d38b96_1_145"/>
          <p:cNvSpPr/>
          <p:nvPr/>
        </p:nvSpPr>
        <p:spPr>
          <a:xfrm>
            <a:off x="22609525" y="12088775"/>
            <a:ext cx="1207200" cy="120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4" name="Google Shape;274;g5c17d38b96_1_145"/>
          <p:cNvPicPr preferRelativeResize="0"/>
          <p:nvPr/>
        </p:nvPicPr>
        <p:blipFill rotWithShape="1">
          <a:blip r:embed="rId3">
            <a:alphaModFix/>
          </a:blip>
          <a:srcRect/>
          <a:stretch/>
        </p:blipFill>
        <p:spPr>
          <a:xfrm>
            <a:off x="6519225" y="4220150"/>
            <a:ext cx="1754738" cy="9073720"/>
          </a:xfrm>
          <a:prstGeom prst="rect">
            <a:avLst/>
          </a:prstGeom>
          <a:noFill/>
          <a:ln>
            <a:noFill/>
          </a:ln>
        </p:spPr>
      </p:pic>
      <p:cxnSp>
        <p:nvCxnSpPr>
          <p:cNvPr id="275" name="Google Shape;275;g5c17d38b96_1_145"/>
          <p:cNvCxnSpPr/>
          <p:nvPr/>
        </p:nvCxnSpPr>
        <p:spPr>
          <a:xfrm>
            <a:off x="15451050" y="4936775"/>
            <a:ext cx="1780200" cy="0"/>
          </a:xfrm>
          <a:prstGeom prst="straightConnector1">
            <a:avLst/>
          </a:prstGeom>
          <a:noFill/>
          <a:ln w="76200" cap="flat" cmpd="sng">
            <a:solidFill>
              <a:schemeClr val="accent1"/>
            </a:solidFill>
            <a:prstDash val="solid"/>
            <a:round/>
            <a:headEnd type="none" w="sm" len="sm"/>
            <a:tailEnd type="triangle" w="med" len="med"/>
          </a:ln>
        </p:spPr>
      </p:cxnSp>
      <p:cxnSp>
        <p:nvCxnSpPr>
          <p:cNvPr id="276" name="Google Shape;276;g5c17d38b96_1_145"/>
          <p:cNvCxnSpPr/>
          <p:nvPr/>
        </p:nvCxnSpPr>
        <p:spPr>
          <a:xfrm>
            <a:off x="4571900" y="5076425"/>
            <a:ext cx="1780200" cy="0"/>
          </a:xfrm>
          <a:prstGeom prst="straightConnector1">
            <a:avLst/>
          </a:prstGeom>
          <a:noFill/>
          <a:ln w="76200" cap="flat" cmpd="sng">
            <a:solidFill>
              <a:schemeClr val="accent1"/>
            </a:solidFill>
            <a:prstDash val="solid"/>
            <a:round/>
            <a:headEnd type="none" w="sm" len="sm"/>
            <a:tailEnd type="triangle" w="med" len="med"/>
          </a:ln>
        </p:spPr>
      </p:cxnSp>
      <p:sp>
        <p:nvSpPr>
          <p:cNvPr id="277" name="Google Shape;277;g5c17d38b96_1_145"/>
          <p:cNvSpPr txBox="1"/>
          <p:nvPr/>
        </p:nvSpPr>
        <p:spPr>
          <a:xfrm>
            <a:off x="9414400" y="4214375"/>
            <a:ext cx="5278800" cy="172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The </a:t>
            </a:r>
            <a:br>
              <a:rPr lang="en-US" sz="3000" b="1" i="0" u="none" strike="noStrike" cap="none">
                <a:solidFill>
                  <a:srgbClr val="000000"/>
                </a:solidFill>
                <a:latin typeface="Arial"/>
                <a:ea typeface="Arial"/>
                <a:cs typeface="Arial"/>
                <a:sym typeface="Arial"/>
              </a:rPr>
            </a:br>
            <a:r>
              <a:rPr lang="en-US" sz="3000" b="1" i="0" u="none" strike="noStrike" cap="none">
                <a:solidFill>
                  <a:srgbClr val="000000"/>
                </a:solidFill>
                <a:latin typeface="Arial"/>
                <a:ea typeface="Arial"/>
                <a:cs typeface="Arial"/>
                <a:sym typeface="Arial"/>
              </a:rPr>
              <a:t>shift to </a:t>
            </a:r>
            <a:br>
              <a:rPr lang="en-US" sz="3000" b="1" i="0" u="none" strike="noStrike" cap="none">
                <a:solidFill>
                  <a:srgbClr val="000000"/>
                </a:solidFill>
                <a:latin typeface="Arial"/>
                <a:ea typeface="Arial"/>
                <a:cs typeface="Arial"/>
                <a:sym typeface="Arial"/>
              </a:rPr>
            </a:br>
            <a:r>
              <a:rPr lang="en-US" sz="3000" b="1" i="0" u="none" strike="noStrike" cap="none">
                <a:solidFill>
                  <a:srgbClr val="000000"/>
                </a:solidFill>
                <a:latin typeface="Arial"/>
                <a:ea typeface="Arial"/>
                <a:cs typeface="Arial"/>
                <a:sym typeface="Arial"/>
              </a:rPr>
              <a:t>cloud-native</a:t>
            </a:r>
            <a:endParaRPr sz="3000" b="1" i="0" u="none" strike="noStrike" cap="none">
              <a:solidFill>
                <a:srgbClr val="000000"/>
              </a:solidFill>
              <a:latin typeface="Arial"/>
              <a:ea typeface="Arial"/>
              <a:cs typeface="Arial"/>
              <a:sym typeface="Arial"/>
            </a:endParaRPr>
          </a:p>
        </p:txBody>
      </p:sp>
      <p:pic>
        <p:nvPicPr>
          <p:cNvPr id="278" name="Google Shape;278;g5c17d38b96_1_145"/>
          <p:cNvPicPr preferRelativeResize="0"/>
          <p:nvPr/>
        </p:nvPicPr>
        <p:blipFill rotWithShape="1">
          <a:blip r:embed="rId4">
            <a:alphaModFix/>
          </a:blip>
          <a:srcRect/>
          <a:stretch/>
        </p:blipFill>
        <p:spPr>
          <a:xfrm>
            <a:off x="11387533" y="8798111"/>
            <a:ext cx="1316788" cy="1292333"/>
          </a:xfrm>
          <a:prstGeom prst="rect">
            <a:avLst/>
          </a:prstGeom>
          <a:noFill/>
          <a:ln>
            <a:noFill/>
          </a:ln>
        </p:spPr>
      </p:pic>
      <p:pic>
        <p:nvPicPr>
          <p:cNvPr id="279" name="Google Shape;279;g5c17d38b96_1_145"/>
          <p:cNvPicPr preferRelativeResize="0"/>
          <p:nvPr/>
        </p:nvPicPr>
        <p:blipFill rotWithShape="1">
          <a:blip r:embed="rId5">
            <a:alphaModFix/>
          </a:blip>
          <a:srcRect/>
          <a:stretch/>
        </p:blipFill>
        <p:spPr>
          <a:xfrm>
            <a:off x="11387539" y="11070396"/>
            <a:ext cx="1316778" cy="1316762"/>
          </a:xfrm>
          <a:prstGeom prst="rect">
            <a:avLst/>
          </a:prstGeom>
          <a:noFill/>
          <a:ln>
            <a:noFill/>
          </a:ln>
        </p:spPr>
      </p:pic>
      <p:pic>
        <p:nvPicPr>
          <p:cNvPr id="280" name="Google Shape;280;g5c17d38b96_1_145"/>
          <p:cNvPicPr preferRelativeResize="0"/>
          <p:nvPr/>
        </p:nvPicPr>
        <p:blipFill rotWithShape="1">
          <a:blip r:embed="rId6">
            <a:alphaModFix/>
          </a:blip>
          <a:srcRect/>
          <a:stretch/>
        </p:blipFill>
        <p:spPr>
          <a:xfrm>
            <a:off x="11465489" y="6613353"/>
            <a:ext cx="1160878" cy="1160858"/>
          </a:xfrm>
          <a:prstGeom prst="rect">
            <a:avLst/>
          </a:prstGeom>
          <a:noFill/>
          <a:ln>
            <a:noFill/>
          </a:ln>
        </p:spPr>
      </p:pic>
      <p:sp>
        <p:nvSpPr>
          <p:cNvPr id="281" name="Google Shape;281;g5c17d38b96_1_145"/>
          <p:cNvSpPr txBox="1"/>
          <p:nvPr/>
        </p:nvSpPr>
        <p:spPr>
          <a:xfrm>
            <a:off x="10529044" y="10163503"/>
            <a:ext cx="3033900" cy="29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E2F64"/>
              </a:buClr>
              <a:buSzPts val="1200"/>
              <a:buFont typeface="Arial"/>
              <a:buNone/>
            </a:pPr>
            <a:r>
              <a:rPr lang="en-US" sz="3600" b="0" i="0" u="none" strike="noStrike" cap="none">
                <a:solidFill>
                  <a:schemeClr val="dk2"/>
                </a:solidFill>
                <a:latin typeface="Arial"/>
                <a:ea typeface="Arial"/>
                <a:cs typeface="Arial"/>
                <a:sym typeface="Arial"/>
              </a:rPr>
              <a:t>Kubernetes</a:t>
            </a:r>
            <a:endParaRPr sz="3600" b="0" i="0" u="none" strike="noStrike" cap="none">
              <a:solidFill>
                <a:schemeClr val="dk2"/>
              </a:solidFill>
              <a:latin typeface="Arial"/>
              <a:ea typeface="Arial"/>
              <a:cs typeface="Arial"/>
              <a:sym typeface="Arial"/>
            </a:endParaRPr>
          </a:p>
        </p:txBody>
      </p:sp>
      <p:sp>
        <p:nvSpPr>
          <p:cNvPr id="282" name="Google Shape;282;g5c17d38b96_1_145"/>
          <p:cNvSpPr txBox="1"/>
          <p:nvPr/>
        </p:nvSpPr>
        <p:spPr>
          <a:xfrm>
            <a:off x="10544463" y="7830782"/>
            <a:ext cx="3003000" cy="831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E2F64"/>
              </a:buClr>
              <a:buSzPts val="1200"/>
              <a:buFont typeface="Arial"/>
              <a:buNone/>
            </a:pPr>
            <a:r>
              <a:rPr lang="en-US" sz="3600" b="0" i="0" u="none" strike="noStrike" cap="none">
                <a:solidFill>
                  <a:schemeClr val="dk2"/>
                </a:solidFill>
                <a:latin typeface="Arial"/>
                <a:ea typeface="Arial"/>
                <a:cs typeface="Arial"/>
                <a:sym typeface="Arial"/>
              </a:rPr>
              <a:t>Microservices</a:t>
            </a:r>
            <a:endParaRPr sz="3600" b="0" i="0" u="none" strike="noStrike" cap="none">
              <a:solidFill>
                <a:schemeClr val="dk2"/>
              </a:solidFill>
              <a:latin typeface="Arial"/>
              <a:ea typeface="Arial"/>
              <a:cs typeface="Arial"/>
              <a:sym typeface="Arial"/>
            </a:endParaRPr>
          </a:p>
        </p:txBody>
      </p:sp>
      <p:sp>
        <p:nvSpPr>
          <p:cNvPr id="283" name="Google Shape;283;g5c17d38b96_1_145"/>
          <p:cNvSpPr txBox="1"/>
          <p:nvPr/>
        </p:nvSpPr>
        <p:spPr>
          <a:xfrm>
            <a:off x="10879858" y="12302473"/>
            <a:ext cx="2332200" cy="191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E2F64"/>
              </a:buClr>
              <a:buSzPts val="1200"/>
              <a:buFont typeface="Arial"/>
              <a:buNone/>
            </a:pPr>
            <a:r>
              <a:rPr lang="en-US" sz="3600" b="0" i="0" u="none" strike="noStrike" cap="none">
                <a:solidFill>
                  <a:schemeClr val="dk2"/>
                </a:solidFill>
                <a:latin typeface="Arial"/>
                <a:ea typeface="Arial"/>
                <a:cs typeface="Arial"/>
                <a:sym typeface="Arial"/>
              </a:rPr>
              <a:t>Cloud</a:t>
            </a:r>
            <a:endParaRPr sz="3600" b="0" i="0" u="none" strike="noStrike" cap="none">
              <a:solidFill>
                <a:schemeClr val="dk2"/>
              </a:solidFill>
              <a:latin typeface="Arial"/>
              <a:ea typeface="Arial"/>
              <a:cs typeface="Arial"/>
              <a:sym typeface="Arial"/>
            </a:endParaRPr>
          </a:p>
        </p:txBody>
      </p:sp>
      <p:sp>
        <p:nvSpPr>
          <p:cNvPr id="284" name="Google Shape;284;g5c17d38b96_1_145"/>
          <p:cNvSpPr txBox="1"/>
          <p:nvPr/>
        </p:nvSpPr>
        <p:spPr>
          <a:xfrm>
            <a:off x="16193200" y="6732175"/>
            <a:ext cx="4998000" cy="1221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2000"/>
              </a:spcAft>
              <a:buClr>
                <a:srgbClr val="000000"/>
              </a:buClr>
              <a:buSzPts val="3000"/>
              <a:buFont typeface="Arial"/>
              <a:buNone/>
            </a:pPr>
            <a:r>
              <a:rPr lang="en-US" sz="3000" b="0" i="0" u="none" strike="noStrike" cap="none">
                <a:solidFill>
                  <a:schemeClr val="dk2"/>
                </a:solidFill>
                <a:latin typeface="Arial"/>
                <a:ea typeface="Arial"/>
                <a:cs typeface="Arial"/>
                <a:sym typeface="Arial"/>
              </a:rPr>
              <a:t>Containers abstract away typical visibility points</a:t>
            </a:r>
            <a:endParaRPr sz="3000" b="0" i="0" u="none" strike="noStrike" cap="none">
              <a:solidFill>
                <a:srgbClr val="000000"/>
              </a:solidFill>
              <a:latin typeface="Arial"/>
              <a:ea typeface="Arial"/>
              <a:cs typeface="Arial"/>
              <a:sym typeface="Arial"/>
            </a:endParaRPr>
          </a:p>
        </p:txBody>
      </p:sp>
      <p:sp>
        <p:nvSpPr>
          <p:cNvPr id="285" name="Google Shape;285;g5c17d38b96_1_145"/>
          <p:cNvSpPr txBox="1"/>
          <p:nvPr/>
        </p:nvSpPr>
        <p:spPr>
          <a:xfrm>
            <a:off x="16193200" y="8747175"/>
            <a:ext cx="4998000" cy="178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2000"/>
              </a:spcAft>
              <a:buClr>
                <a:srgbClr val="000000"/>
              </a:buClr>
              <a:buSzPts val="3000"/>
              <a:buFont typeface="Arial"/>
              <a:buNone/>
            </a:pPr>
            <a:r>
              <a:rPr lang="en-US" sz="3000" b="0" i="0" u="none" strike="noStrike" cap="none">
                <a:solidFill>
                  <a:schemeClr val="dk2"/>
                </a:solidFill>
                <a:latin typeface="Arial"/>
                <a:ea typeface="Arial"/>
                <a:cs typeface="Arial"/>
                <a:sym typeface="Arial"/>
              </a:rPr>
              <a:t>Microservices give </a:t>
            </a:r>
            <a:br>
              <a:rPr lang="en-US" sz="3000" b="0" i="0" u="none" strike="noStrike" cap="none">
                <a:solidFill>
                  <a:schemeClr val="dk2"/>
                </a:solidFill>
                <a:latin typeface="Arial"/>
                <a:ea typeface="Arial"/>
                <a:cs typeface="Arial"/>
                <a:sym typeface="Arial"/>
              </a:rPr>
            </a:br>
            <a:r>
              <a:rPr lang="en-US" sz="3000" b="0" i="0" u="none" strike="noStrike" cap="none">
                <a:solidFill>
                  <a:schemeClr val="dk2"/>
                </a:solidFill>
                <a:latin typeface="Arial"/>
                <a:ea typeface="Arial"/>
                <a:cs typeface="Arial"/>
                <a:sym typeface="Arial"/>
              </a:rPr>
              <a:t>you 10x more elements </a:t>
            </a:r>
            <a:br>
              <a:rPr lang="en-US" sz="3000" b="0" i="0" u="none" strike="noStrike" cap="none">
                <a:solidFill>
                  <a:schemeClr val="dk2"/>
                </a:solidFill>
                <a:latin typeface="Arial"/>
                <a:ea typeface="Arial"/>
                <a:cs typeface="Arial"/>
                <a:sym typeface="Arial"/>
              </a:rPr>
            </a:br>
            <a:r>
              <a:rPr lang="en-US" sz="3000" b="0" i="0" u="none" strike="noStrike" cap="none">
                <a:solidFill>
                  <a:schemeClr val="dk2"/>
                </a:solidFill>
                <a:latin typeface="Arial"/>
                <a:ea typeface="Arial"/>
                <a:cs typeface="Arial"/>
                <a:sym typeface="Arial"/>
              </a:rPr>
              <a:t>to understand &amp; protect</a:t>
            </a:r>
            <a:endParaRPr sz="3000" b="0" i="0" u="none" strike="noStrike" cap="none">
              <a:solidFill>
                <a:srgbClr val="000000"/>
              </a:solidFill>
              <a:latin typeface="Arial"/>
              <a:ea typeface="Arial"/>
              <a:cs typeface="Arial"/>
              <a:sym typeface="Arial"/>
            </a:endParaRPr>
          </a:p>
        </p:txBody>
      </p:sp>
      <p:sp>
        <p:nvSpPr>
          <p:cNvPr id="286" name="Google Shape;286;g5c17d38b96_1_145"/>
          <p:cNvSpPr txBox="1"/>
          <p:nvPr/>
        </p:nvSpPr>
        <p:spPr>
          <a:xfrm>
            <a:off x="15967750" y="11188075"/>
            <a:ext cx="5448900" cy="172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2000"/>
              </a:spcAft>
              <a:buClr>
                <a:srgbClr val="000000"/>
              </a:buClr>
              <a:buSzPts val="3000"/>
              <a:buFont typeface="Arial"/>
              <a:buNone/>
            </a:pPr>
            <a:r>
              <a:rPr lang="en-US" sz="3000" b="0" i="0" u="none" strike="noStrike" cap="none">
                <a:solidFill>
                  <a:schemeClr val="dk2"/>
                </a:solidFill>
                <a:latin typeface="Arial"/>
                <a:ea typeface="Arial"/>
                <a:cs typeface="Arial"/>
                <a:sym typeface="Arial"/>
              </a:rPr>
              <a:t>Multi-cloud makes </a:t>
            </a:r>
            <a:br>
              <a:rPr lang="en-US" sz="3000" b="0" i="0" u="none" strike="noStrike" cap="none">
                <a:solidFill>
                  <a:schemeClr val="dk2"/>
                </a:solidFill>
                <a:latin typeface="Arial"/>
                <a:ea typeface="Arial"/>
                <a:cs typeface="Arial"/>
                <a:sym typeface="Arial"/>
              </a:rPr>
            </a:br>
            <a:r>
              <a:rPr lang="en-US" sz="3000" b="0" i="0" u="none" strike="noStrike" cap="none">
                <a:solidFill>
                  <a:schemeClr val="dk2"/>
                </a:solidFill>
                <a:latin typeface="Arial"/>
                <a:ea typeface="Arial"/>
                <a:cs typeface="Arial"/>
                <a:sym typeface="Arial"/>
              </a:rPr>
              <a:t>consistent security + monitoring a new challenge</a:t>
            </a:r>
            <a:endParaRPr sz="3000" b="0" i="0" u="none" strike="noStrike" cap="none">
              <a:solidFill>
                <a:srgbClr val="000000"/>
              </a:solidFill>
              <a:latin typeface="Arial"/>
              <a:ea typeface="Arial"/>
              <a:cs typeface="Arial"/>
              <a:sym typeface="Arial"/>
            </a:endParaRPr>
          </a:p>
        </p:txBody>
      </p:sp>
      <p:sp>
        <p:nvSpPr>
          <p:cNvPr id="287" name="Google Shape;287;g5c17d38b96_1_145"/>
          <p:cNvSpPr txBox="1"/>
          <p:nvPr/>
        </p:nvSpPr>
        <p:spPr>
          <a:xfrm>
            <a:off x="16052800" y="4214375"/>
            <a:ext cx="5278800" cy="172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The </a:t>
            </a:r>
            <a:br>
              <a:rPr lang="en-US" sz="3000" b="1" i="0" u="none" strike="noStrike" cap="none">
                <a:solidFill>
                  <a:srgbClr val="000000"/>
                </a:solidFill>
                <a:latin typeface="Arial"/>
                <a:ea typeface="Arial"/>
                <a:cs typeface="Arial"/>
                <a:sym typeface="Arial"/>
              </a:rPr>
            </a:br>
            <a:r>
              <a:rPr lang="en-US" sz="3000" b="1" i="0" u="none" strike="noStrike" cap="none">
                <a:solidFill>
                  <a:srgbClr val="000000"/>
                </a:solidFill>
                <a:latin typeface="Arial"/>
                <a:ea typeface="Arial"/>
                <a:cs typeface="Arial"/>
                <a:sym typeface="Arial"/>
              </a:rPr>
              <a:t>challenge </a:t>
            </a:r>
            <a:br>
              <a:rPr lang="en-US" sz="3000" b="1" i="0" u="none" strike="noStrike" cap="none">
                <a:solidFill>
                  <a:srgbClr val="000000"/>
                </a:solidFill>
                <a:latin typeface="Arial"/>
                <a:ea typeface="Arial"/>
                <a:cs typeface="Arial"/>
                <a:sym typeface="Arial"/>
              </a:rPr>
            </a:br>
            <a:r>
              <a:rPr lang="en-US" sz="3000" b="1" i="0" u="none" strike="noStrike" cap="none">
                <a:solidFill>
                  <a:srgbClr val="000000"/>
                </a:solidFill>
                <a:latin typeface="Arial"/>
                <a:ea typeface="Arial"/>
                <a:cs typeface="Arial"/>
                <a:sym typeface="Arial"/>
              </a:rPr>
              <a:t>of cloud-native</a:t>
            </a:r>
            <a:endParaRPr sz="3000" b="1"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pic>
        <p:nvPicPr>
          <p:cNvPr id="292" name="Google Shape;292;g5c17d38b96_1_283"/>
          <p:cNvPicPr preferRelativeResize="0"/>
          <p:nvPr/>
        </p:nvPicPr>
        <p:blipFill rotWithShape="1">
          <a:blip r:embed="rId3">
            <a:alphaModFix/>
          </a:blip>
          <a:srcRect/>
          <a:stretch/>
        </p:blipFill>
        <p:spPr>
          <a:xfrm>
            <a:off x="10686850" y="1706686"/>
            <a:ext cx="10380744" cy="9396813"/>
          </a:xfrm>
          <a:prstGeom prst="rect">
            <a:avLst/>
          </a:prstGeom>
          <a:noFill/>
          <a:ln>
            <a:noFill/>
          </a:ln>
        </p:spPr>
      </p:pic>
      <p:sp>
        <p:nvSpPr>
          <p:cNvPr id="293" name="Google Shape;293;g5c17d38b96_1_283"/>
          <p:cNvSpPr txBox="1">
            <a:spLocks noGrp="1"/>
          </p:cNvSpPr>
          <p:nvPr>
            <p:ph type="title"/>
          </p:nvPr>
        </p:nvSpPr>
        <p:spPr>
          <a:xfrm>
            <a:off x="1677776" y="731525"/>
            <a:ext cx="7812600" cy="7108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solidFill>
                  <a:schemeClr val="dk2"/>
                </a:solidFill>
              </a:rPr>
              <a:t>The cloud-native </a:t>
            </a:r>
            <a:r>
              <a:rPr lang="en-US"/>
              <a:t>visibility gap.</a:t>
            </a:r>
            <a:endParaRPr/>
          </a:p>
        </p:txBody>
      </p:sp>
      <p:sp>
        <p:nvSpPr>
          <p:cNvPr id="294" name="Google Shape;294;g5c17d38b96_1_283"/>
          <p:cNvSpPr/>
          <p:nvPr/>
        </p:nvSpPr>
        <p:spPr>
          <a:xfrm>
            <a:off x="1762325" y="7901175"/>
            <a:ext cx="6605400" cy="3873900"/>
          </a:xfrm>
          <a:prstGeom prst="rect">
            <a:avLst/>
          </a:prstGeom>
          <a:solidFill>
            <a:srgbClr val="EEF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3400" b="1" i="0" u="none" strike="noStrike" cap="none">
                <a:solidFill>
                  <a:srgbClr val="081328"/>
                </a:solidFill>
                <a:latin typeface="Arial"/>
                <a:ea typeface="Arial"/>
                <a:cs typeface="Arial"/>
                <a:sym typeface="Arial"/>
              </a:rPr>
              <a:t>Cloud-native architectures simplify development while increasing operations complexity.</a:t>
            </a:r>
            <a:endParaRPr sz="3400" b="1" i="0" u="none" strike="noStrike" cap="none">
              <a:solidFill>
                <a:srgbClr val="081328"/>
              </a:solidFill>
              <a:latin typeface="Arial"/>
              <a:ea typeface="Arial"/>
              <a:cs typeface="Arial"/>
              <a:sym typeface="Arial"/>
            </a:endParaRPr>
          </a:p>
        </p:txBody>
      </p:sp>
      <p:sp>
        <p:nvSpPr>
          <p:cNvPr id="295" name="Google Shape;295;g5c17d38b96_1_283"/>
          <p:cNvSpPr txBox="1">
            <a:spLocks noGrp="1"/>
          </p:cNvSpPr>
          <p:nvPr>
            <p:ph type="body" idx="2"/>
          </p:nvPr>
        </p:nvSpPr>
        <p:spPr>
          <a:xfrm>
            <a:off x="13960950" y="460825"/>
            <a:ext cx="4411200" cy="15552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3000"/>
              </a:spcAft>
              <a:buSzPts val="2250"/>
              <a:buNone/>
            </a:pPr>
            <a:r>
              <a:rPr lang="en-US" sz="2500"/>
              <a:t>How can I scan + block vulnerable images + enforce best practices pre-production </a:t>
            </a:r>
            <a:r>
              <a:rPr lang="en-US" sz="2500" i="1"/>
              <a:t>early in CI/CD?</a:t>
            </a:r>
            <a:endParaRPr sz="2500" i="1"/>
          </a:p>
        </p:txBody>
      </p:sp>
      <p:sp>
        <p:nvSpPr>
          <p:cNvPr id="296" name="Google Shape;296;g5c17d38b96_1_283"/>
          <p:cNvSpPr txBox="1">
            <a:spLocks noGrp="1"/>
          </p:cNvSpPr>
          <p:nvPr>
            <p:ph type="body" idx="2"/>
          </p:nvPr>
        </p:nvSpPr>
        <p:spPr>
          <a:xfrm>
            <a:off x="20292950" y="7300250"/>
            <a:ext cx="3553500" cy="19227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3000"/>
              </a:spcAft>
              <a:buSzPts val="2250"/>
              <a:buNone/>
            </a:pPr>
            <a:r>
              <a:rPr lang="en-US" sz="2500"/>
              <a:t>How can I block threats, enforce compliance and monitor app performance </a:t>
            </a:r>
            <a:r>
              <a:rPr lang="en-US" sz="2500" i="1"/>
              <a:t>from millions of containers &amp; thousands of services?</a:t>
            </a:r>
            <a:endParaRPr sz="2500" i="1"/>
          </a:p>
        </p:txBody>
      </p:sp>
      <p:sp>
        <p:nvSpPr>
          <p:cNvPr id="297" name="Google Shape;297;g5c17d38b96_1_283"/>
          <p:cNvSpPr txBox="1">
            <a:spLocks noGrp="1"/>
          </p:cNvSpPr>
          <p:nvPr>
            <p:ph type="body" idx="2"/>
          </p:nvPr>
        </p:nvSpPr>
        <p:spPr>
          <a:xfrm>
            <a:off x="10139375" y="10179700"/>
            <a:ext cx="4500900" cy="19227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3000"/>
              </a:spcAft>
              <a:buSzPts val="2250"/>
              <a:buNone/>
            </a:pPr>
            <a:r>
              <a:rPr lang="en-US" sz="2500"/>
              <a:t>How can I proactively alert on incidents, reduce MTTR with forensics, and capture detailed audit records </a:t>
            </a:r>
            <a:r>
              <a:rPr lang="en-US" sz="2500" i="1"/>
              <a:t>when containers are ephemeral?</a:t>
            </a:r>
            <a:endParaRPr sz="2500"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pic>
        <p:nvPicPr>
          <p:cNvPr id="302" name="Google Shape;302;g5c17d38b96_1_292"/>
          <p:cNvPicPr preferRelativeResize="0"/>
          <p:nvPr/>
        </p:nvPicPr>
        <p:blipFill rotWithShape="1">
          <a:blip r:embed="rId3">
            <a:alphaModFix/>
          </a:blip>
          <a:srcRect/>
          <a:stretch/>
        </p:blipFill>
        <p:spPr>
          <a:xfrm>
            <a:off x="7421000" y="297875"/>
            <a:ext cx="15460250" cy="13994975"/>
          </a:xfrm>
          <a:prstGeom prst="rect">
            <a:avLst/>
          </a:prstGeom>
          <a:noFill/>
          <a:ln>
            <a:noFill/>
          </a:ln>
        </p:spPr>
      </p:pic>
      <p:sp>
        <p:nvSpPr>
          <p:cNvPr id="303" name="Google Shape;303;g5c17d38b96_1_292"/>
          <p:cNvSpPr txBox="1">
            <a:spLocks noGrp="1"/>
          </p:cNvSpPr>
          <p:nvPr>
            <p:ph type="title"/>
          </p:nvPr>
        </p:nvSpPr>
        <p:spPr>
          <a:xfrm>
            <a:off x="1677776" y="1764550"/>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Addressing </a:t>
            </a:r>
            <a:br>
              <a:rPr lang="en-US"/>
            </a:br>
            <a:r>
              <a:rPr lang="en-US"/>
              <a:t>a broad set </a:t>
            </a:r>
            <a:br>
              <a:rPr lang="en-US"/>
            </a:br>
            <a:r>
              <a:rPr lang="en-US"/>
              <a:t>of use cases.</a:t>
            </a:r>
            <a:endParaRPr/>
          </a:p>
        </p:txBody>
      </p:sp>
      <p:sp>
        <p:nvSpPr>
          <p:cNvPr id="304" name="Google Shape;304;g5c17d38b96_1_292"/>
          <p:cNvSpPr txBox="1">
            <a:spLocks noGrp="1"/>
          </p:cNvSpPr>
          <p:nvPr>
            <p:ph type="body" idx="4294967295"/>
          </p:nvPr>
        </p:nvSpPr>
        <p:spPr>
          <a:xfrm>
            <a:off x="1776725" y="3577425"/>
            <a:ext cx="5554200" cy="10138500"/>
          </a:xfrm>
          <a:prstGeom prst="rect">
            <a:avLst/>
          </a:prstGeom>
          <a:noFill/>
          <a:ln>
            <a:noFill/>
          </a:ln>
        </p:spPr>
        <p:txBody>
          <a:bodyPr spcFirstLastPara="1" wrap="square" lIns="91425" tIns="45700" rIns="91425" bIns="45700" anchor="ctr" anchorCtr="0">
            <a:noAutofit/>
          </a:bodyPr>
          <a:lstStyle/>
          <a:p>
            <a:pPr marL="0" lvl="0" indent="0" algn="l" rtl="0">
              <a:lnSpc>
                <a:spcPct val="140000"/>
              </a:lnSpc>
              <a:spcBef>
                <a:spcPts val="2000"/>
              </a:spcBef>
              <a:spcAft>
                <a:spcPts val="0"/>
              </a:spcAft>
              <a:buSzPts val="3200"/>
              <a:buNone/>
            </a:pPr>
            <a:r>
              <a:rPr lang="en-US" sz="3600"/>
              <a:t>Sysdig is the first</a:t>
            </a:r>
            <a:r>
              <a:rPr lang="en-US" sz="3600" b="1"/>
              <a:t> cloud-native visibility </a:t>
            </a:r>
            <a:br>
              <a:rPr lang="en-US" sz="3600" b="1"/>
            </a:br>
            <a:r>
              <a:rPr lang="en-US" sz="3600" b="1"/>
              <a:t>+ security platform</a:t>
            </a:r>
            <a:r>
              <a:rPr lang="en-US" sz="3600"/>
              <a:t> </a:t>
            </a:r>
            <a:br>
              <a:rPr lang="en-US" sz="3600"/>
            </a:br>
            <a:r>
              <a:rPr lang="en-US" sz="3600"/>
              <a:t>to eliminate the need for stand-alone niche tools like container security </a:t>
            </a:r>
            <a:br>
              <a:rPr lang="en-US" sz="3600"/>
            </a:br>
            <a:r>
              <a:rPr lang="en-US" sz="3600"/>
              <a:t>and monitoring.</a:t>
            </a:r>
            <a:endParaRPr sz="3600"/>
          </a:p>
        </p:txBody>
      </p:sp>
      <p:sp>
        <p:nvSpPr>
          <p:cNvPr id="305" name="Google Shape;305;g5c17d38b96_1_292"/>
          <p:cNvSpPr/>
          <p:nvPr/>
        </p:nvSpPr>
        <p:spPr>
          <a:xfrm>
            <a:off x="12684318" y="5087275"/>
            <a:ext cx="3028800" cy="2450700"/>
          </a:xfrm>
          <a:prstGeom prst="diamond">
            <a:avLst/>
          </a:prstGeom>
          <a:solidFill>
            <a:srgbClr val="BEFEFB">
              <a:alpha val="38820"/>
            </a:srgbClr>
          </a:solidFill>
          <a:ln w="76200"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2"/>
                </a:solidFill>
                <a:latin typeface="Arial"/>
                <a:ea typeface="Arial"/>
                <a:cs typeface="Arial"/>
                <a:sym typeface="Arial"/>
              </a:rPr>
              <a:t>Scan + block CVEs</a:t>
            </a:r>
            <a:endParaRPr sz="2200" b="0" i="0" u="none" strike="noStrike" cap="none">
              <a:solidFill>
                <a:srgbClr val="000000"/>
              </a:solidFill>
              <a:latin typeface="Arial"/>
              <a:ea typeface="Arial"/>
              <a:cs typeface="Arial"/>
              <a:sym typeface="Arial"/>
            </a:endParaRPr>
          </a:p>
        </p:txBody>
      </p:sp>
      <p:sp>
        <p:nvSpPr>
          <p:cNvPr id="306" name="Google Shape;306;g5c17d38b96_1_292"/>
          <p:cNvSpPr/>
          <p:nvPr/>
        </p:nvSpPr>
        <p:spPr>
          <a:xfrm>
            <a:off x="14765714" y="8830070"/>
            <a:ext cx="2507700" cy="1913400"/>
          </a:xfrm>
          <a:prstGeom prst="diamon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07" name="Google Shape;307;g5c17d38b96_1_292"/>
          <p:cNvSpPr/>
          <p:nvPr/>
        </p:nvSpPr>
        <p:spPr>
          <a:xfrm>
            <a:off x="11188525" y="6312279"/>
            <a:ext cx="3028800" cy="2450700"/>
          </a:xfrm>
          <a:prstGeom prst="diamond">
            <a:avLst/>
          </a:prstGeom>
          <a:solidFill>
            <a:srgbClr val="5CF2F2"/>
          </a:solidFill>
          <a:ln w="76200"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chemeClr val="dk2"/>
                </a:solidFill>
                <a:latin typeface="Arial"/>
                <a:ea typeface="Arial"/>
                <a:cs typeface="Arial"/>
                <a:sym typeface="Arial"/>
              </a:rPr>
              <a:t>Plan capacity + growth</a:t>
            </a:r>
            <a:endParaRPr sz="2200" b="0" i="0" u="none" strike="noStrike" cap="none">
              <a:solidFill>
                <a:srgbClr val="000000"/>
              </a:solidFill>
              <a:latin typeface="Arial"/>
              <a:ea typeface="Arial"/>
              <a:cs typeface="Arial"/>
              <a:sym typeface="Arial"/>
            </a:endParaRPr>
          </a:p>
        </p:txBody>
      </p:sp>
      <p:sp>
        <p:nvSpPr>
          <p:cNvPr id="308" name="Google Shape;308;g5c17d38b96_1_292"/>
          <p:cNvSpPr/>
          <p:nvPr/>
        </p:nvSpPr>
        <p:spPr>
          <a:xfrm>
            <a:off x="14217802" y="6312279"/>
            <a:ext cx="3028800" cy="2450700"/>
          </a:xfrm>
          <a:prstGeom prst="diamond">
            <a:avLst/>
          </a:prstGeom>
          <a:solidFill>
            <a:srgbClr val="BEFEFB">
              <a:alpha val="38820"/>
            </a:srgbClr>
          </a:solidFill>
          <a:ln w="76200"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2"/>
                </a:solidFill>
                <a:latin typeface="Arial"/>
                <a:ea typeface="Arial"/>
                <a:cs typeface="Arial"/>
                <a:sym typeface="Arial"/>
              </a:rPr>
              <a:t>Visualize service topology</a:t>
            </a:r>
            <a:endParaRPr sz="2200" b="0" i="0" u="none" strike="noStrike" cap="none">
              <a:solidFill>
                <a:srgbClr val="000000"/>
              </a:solidFill>
              <a:latin typeface="Arial"/>
              <a:ea typeface="Arial"/>
              <a:cs typeface="Arial"/>
              <a:sym typeface="Arial"/>
            </a:endParaRPr>
          </a:p>
        </p:txBody>
      </p:sp>
      <p:sp>
        <p:nvSpPr>
          <p:cNvPr id="309" name="Google Shape;309;g5c17d38b96_1_292"/>
          <p:cNvSpPr/>
          <p:nvPr/>
        </p:nvSpPr>
        <p:spPr>
          <a:xfrm>
            <a:off x="17247077" y="6312279"/>
            <a:ext cx="3028800" cy="2450700"/>
          </a:xfrm>
          <a:prstGeom prst="diamond">
            <a:avLst/>
          </a:prstGeom>
          <a:solidFill>
            <a:srgbClr val="B2FEF3"/>
          </a:solidFill>
          <a:ln w="76200"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2"/>
                </a:solidFill>
                <a:latin typeface="Arial"/>
                <a:ea typeface="Arial"/>
                <a:cs typeface="Arial"/>
                <a:sym typeface="Arial"/>
              </a:rPr>
              <a:t>Monitor health + compliance</a:t>
            </a:r>
            <a:endParaRPr sz="2200" b="0" i="0" u="none" strike="noStrike" cap="none">
              <a:solidFill>
                <a:srgbClr val="000000"/>
              </a:solidFill>
              <a:latin typeface="Arial"/>
              <a:ea typeface="Arial"/>
              <a:cs typeface="Arial"/>
              <a:sym typeface="Arial"/>
            </a:endParaRPr>
          </a:p>
        </p:txBody>
      </p:sp>
      <p:sp>
        <p:nvSpPr>
          <p:cNvPr id="310" name="Google Shape;310;g5c17d38b96_1_292"/>
          <p:cNvSpPr/>
          <p:nvPr/>
        </p:nvSpPr>
        <p:spPr>
          <a:xfrm>
            <a:off x="12684318" y="7537789"/>
            <a:ext cx="3028800" cy="2450700"/>
          </a:xfrm>
          <a:prstGeom prst="diamond">
            <a:avLst/>
          </a:prstGeom>
          <a:solidFill>
            <a:srgbClr val="5CF2F2"/>
          </a:solidFill>
          <a:ln w="76200"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rgbClr val="000000"/>
                </a:solidFill>
                <a:latin typeface="Arial"/>
                <a:ea typeface="Arial"/>
                <a:cs typeface="Arial"/>
                <a:sym typeface="Arial"/>
              </a:rPr>
              <a:t>Capture forensics &amp; audit records</a:t>
            </a:r>
            <a:endParaRPr sz="2200" b="0" i="0" u="none" strike="noStrike" cap="none">
              <a:solidFill>
                <a:srgbClr val="000000"/>
              </a:solidFill>
              <a:latin typeface="Arial"/>
              <a:ea typeface="Arial"/>
              <a:cs typeface="Arial"/>
              <a:sym typeface="Arial"/>
            </a:endParaRPr>
          </a:p>
        </p:txBody>
      </p:sp>
      <p:sp>
        <p:nvSpPr>
          <p:cNvPr id="311" name="Google Shape;311;g5c17d38b96_1_292"/>
          <p:cNvSpPr/>
          <p:nvPr/>
        </p:nvSpPr>
        <p:spPr>
          <a:xfrm>
            <a:off x="15713594" y="7537789"/>
            <a:ext cx="3028800" cy="2450700"/>
          </a:xfrm>
          <a:prstGeom prst="diamond">
            <a:avLst/>
          </a:prstGeom>
          <a:solidFill>
            <a:srgbClr val="B2FEF3"/>
          </a:solidFill>
          <a:ln w="76200"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chemeClr val="dk2"/>
                </a:solidFill>
                <a:latin typeface="Arial"/>
                <a:ea typeface="Arial"/>
                <a:cs typeface="Arial"/>
                <a:sym typeface="Arial"/>
              </a:rPr>
              <a:t>Block zero-day threats</a:t>
            </a:r>
            <a:endParaRPr sz="2200" b="0"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2200" b="0" i="0" u="none" strike="noStrike" cap="none">
              <a:solidFill>
                <a:schemeClr val="dk2"/>
              </a:solidFill>
              <a:latin typeface="Arial"/>
              <a:ea typeface="Arial"/>
              <a:cs typeface="Arial"/>
              <a:sym typeface="Arial"/>
            </a:endParaRPr>
          </a:p>
        </p:txBody>
      </p:sp>
      <p:sp>
        <p:nvSpPr>
          <p:cNvPr id="312" name="Google Shape;312;g5c17d38b96_1_292"/>
          <p:cNvSpPr/>
          <p:nvPr/>
        </p:nvSpPr>
        <p:spPr>
          <a:xfrm>
            <a:off x="15713586" y="5087275"/>
            <a:ext cx="3028800" cy="2450700"/>
          </a:xfrm>
          <a:prstGeom prst="diamond">
            <a:avLst/>
          </a:prstGeom>
          <a:solidFill>
            <a:srgbClr val="BEFEFB">
              <a:alpha val="38820"/>
            </a:srgbClr>
          </a:solidFill>
          <a:ln w="76200"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2"/>
                </a:solidFill>
                <a:latin typeface="Arial"/>
                <a:ea typeface="Arial"/>
                <a:cs typeface="Arial"/>
                <a:sym typeface="Arial"/>
              </a:rPr>
              <a:t>Enforce DevOps best practices</a:t>
            </a:r>
            <a:endParaRPr sz="2200" b="0" i="0" u="none" strike="noStrike" cap="none">
              <a:solidFill>
                <a:srgbClr val="000000"/>
              </a:solidFill>
              <a:latin typeface="Arial"/>
              <a:ea typeface="Arial"/>
              <a:cs typeface="Arial"/>
              <a:sym typeface="Arial"/>
            </a:endParaRPr>
          </a:p>
        </p:txBody>
      </p:sp>
      <p:sp>
        <p:nvSpPr>
          <p:cNvPr id="313" name="Google Shape;313;g5c17d38b96_1_292"/>
          <p:cNvSpPr/>
          <p:nvPr/>
        </p:nvSpPr>
        <p:spPr>
          <a:xfrm>
            <a:off x="14217798" y="8769770"/>
            <a:ext cx="3028800" cy="2450700"/>
          </a:xfrm>
          <a:prstGeom prst="diamond">
            <a:avLst/>
          </a:prstGeom>
          <a:solidFill>
            <a:srgbClr val="B2FEF3"/>
          </a:solidFill>
          <a:ln w="76200"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200" b="0" i="0" u="none" strike="noStrike" cap="none">
                <a:solidFill>
                  <a:schemeClr val="dk2"/>
                </a:solidFill>
                <a:latin typeface="Arial"/>
                <a:ea typeface="Arial"/>
                <a:cs typeface="Arial"/>
                <a:sym typeface="Arial"/>
              </a:rPr>
              <a:t>Reduce MTTR</a:t>
            </a:r>
            <a:endParaRPr sz="2200" b="0" i="0" u="none" strike="noStrike" cap="non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317"/>
        <p:cNvGrpSpPr/>
        <p:nvPr/>
      </p:nvGrpSpPr>
      <p:grpSpPr>
        <a:xfrm>
          <a:off x="0" y="0"/>
          <a:ext cx="0" cy="0"/>
          <a:chOff x="0" y="0"/>
          <a:chExt cx="0" cy="0"/>
        </a:xfrm>
      </p:grpSpPr>
      <p:sp>
        <p:nvSpPr>
          <p:cNvPr id="318" name="Google Shape;318;g5c17d38b96_1_422"/>
          <p:cNvSpPr txBox="1">
            <a:spLocks noGrp="1"/>
          </p:cNvSpPr>
          <p:nvPr>
            <p:ph type="ctrTitle"/>
          </p:nvPr>
        </p:nvSpPr>
        <p:spPr>
          <a:xfrm>
            <a:off x="6714903" y="5358375"/>
            <a:ext cx="16468200" cy="1828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99"/>
              <a:buNone/>
            </a:pPr>
            <a:r>
              <a:rPr lang="en-US" sz="9000"/>
              <a:t>How can Sysdig address </a:t>
            </a:r>
            <a:br>
              <a:rPr lang="en-US" sz="9000"/>
            </a:br>
            <a:r>
              <a:rPr lang="en-US" sz="9000">
                <a:solidFill>
                  <a:schemeClr val="accent1"/>
                </a:solidFill>
              </a:rPr>
              <a:t>the cloud visibility gap?</a:t>
            </a:r>
            <a:endParaRPr sz="900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g5c17d38b96_1_426"/>
          <p:cNvPicPr preferRelativeResize="0"/>
          <p:nvPr/>
        </p:nvPicPr>
        <p:blipFill rotWithShape="1">
          <a:blip r:embed="rId3">
            <a:alphaModFix/>
          </a:blip>
          <a:srcRect/>
          <a:stretch/>
        </p:blipFill>
        <p:spPr>
          <a:xfrm>
            <a:off x="1" y="893"/>
            <a:ext cx="24384000" cy="13714212"/>
          </a:xfrm>
          <a:prstGeom prst="rect">
            <a:avLst/>
          </a:prstGeom>
          <a:noFill/>
          <a:ln>
            <a:noFill/>
          </a:ln>
        </p:spPr>
      </p:pic>
      <p:sp>
        <p:nvSpPr>
          <p:cNvPr id="324" name="Google Shape;324;g5c17d38b96_1_426"/>
          <p:cNvSpPr/>
          <p:nvPr/>
        </p:nvSpPr>
        <p:spPr>
          <a:xfrm>
            <a:off x="1485600" y="2634900"/>
            <a:ext cx="11246400" cy="7049700"/>
          </a:xfrm>
          <a:prstGeom prst="wedgeRectCallout">
            <a:avLst>
              <a:gd name="adj1" fmla="val 33231"/>
              <a:gd name="adj2" fmla="val 64547"/>
            </a:avLst>
          </a:prstGeom>
          <a:solidFill>
            <a:srgbClr val="FFFFFF"/>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g5c17d38b96_1_426"/>
          <p:cNvSpPr txBox="1"/>
          <p:nvPr/>
        </p:nvSpPr>
        <p:spPr>
          <a:xfrm>
            <a:off x="1677770" y="893"/>
            <a:ext cx="9974100" cy="1371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9999"/>
              <a:buFont typeface="Arial"/>
              <a:buNone/>
            </a:pPr>
            <a:r>
              <a:rPr lang="en-US" sz="9999" b="1" i="0" u="none" strike="noStrike" cap="none">
                <a:solidFill>
                  <a:srgbClr val="FFFFFF"/>
                </a:solidFill>
                <a:latin typeface="Arial"/>
                <a:ea typeface="Arial"/>
                <a:cs typeface="Arial"/>
                <a:sym typeface="Arial"/>
              </a:rPr>
              <a:t>We began </a:t>
            </a:r>
            <a:br>
              <a:rPr lang="en-US" sz="9999" b="1" i="0" u="none" strike="noStrike" cap="none">
                <a:solidFill>
                  <a:srgbClr val="FFFFFF"/>
                </a:solidFill>
                <a:latin typeface="Arial"/>
                <a:ea typeface="Arial"/>
                <a:cs typeface="Arial"/>
                <a:sym typeface="Arial"/>
              </a:rPr>
            </a:br>
            <a:r>
              <a:rPr lang="en-US" sz="9999" b="1" i="0" u="none" strike="noStrike" cap="none">
                <a:solidFill>
                  <a:srgbClr val="FFFFFF"/>
                </a:solidFill>
                <a:latin typeface="Arial"/>
                <a:ea typeface="Arial"/>
                <a:cs typeface="Arial"/>
                <a:sym typeface="Arial"/>
              </a:rPr>
              <a:t>with a dream.</a:t>
            </a:r>
            <a:endParaRPr sz="9999" b="1" i="0" u="none" strike="noStrike" cap="none">
              <a:solidFill>
                <a:srgbClr val="0BC2D7"/>
              </a:solidFill>
              <a:latin typeface="Arial"/>
              <a:ea typeface="Arial"/>
              <a:cs typeface="Arial"/>
              <a:sym typeface="Arial"/>
            </a:endParaRPr>
          </a:p>
        </p:txBody>
      </p:sp>
      <p:pic>
        <p:nvPicPr>
          <p:cNvPr id="326" name="Google Shape;326;g5c17d38b96_1_426"/>
          <p:cNvPicPr preferRelativeResize="0"/>
          <p:nvPr/>
        </p:nvPicPr>
        <p:blipFill rotWithShape="1">
          <a:blip r:embed="rId4">
            <a:alphaModFix/>
          </a:blip>
          <a:srcRect/>
          <a:stretch/>
        </p:blipFill>
        <p:spPr>
          <a:xfrm>
            <a:off x="2036949" y="260682"/>
            <a:ext cx="2880961" cy="2880961"/>
          </a:xfrm>
          <a:prstGeom prst="rect">
            <a:avLst/>
          </a:prstGeom>
          <a:noFill/>
          <a:ln>
            <a:noFill/>
          </a:ln>
        </p:spPr>
      </p:pic>
      <p:sp>
        <p:nvSpPr>
          <p:cNvPr id="327" name="Google Shape;327;g5c17d38b96_1_426"/>
          <p:cNvSpPr txBox="1"/>
          <p:nvPr/>
        </p:nvSpPr>
        <p:spPr>
          <a:xfrm>
            <a:off x="2134975" y="3362400"/>
            <a:ext cx="10474800" cy="650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300"/>
              <a:buFont typeface="Arial"/>
              <a:buNone/>
            </a:pPr>
            <a:r>
              <a:rPr lang="en-US" sz="5300" b="1" i="0" u="none" strike="noStrike" cap="none">
                <a:solidFill>
                  <a:srgbClr val="081328"/>
                </a:solidFill>
                <a:latin typeface="Arial"/>
                <a:ea typeface="Arial"/>
                <a:cs typeface="Arial"/>
                <a:sym typeface="Arial"/>
              </a:rPr>
              <a:t>Q: In a multi-cloud world </a:t>
            </a:r>
            <a:br>
              <a:rPr lang="en-US" sz="5300" b="1" i="0" u="none" strike="noStrike" cap="none">
                <a:solidFill>
                  <a:srgbClr val="081328"/>
                </a:solidFill>
                <a:latin typeface="Arial"/>
                <a:ea typeface="Arial"/>
                <a:cs typeface="Arial"/>
                <a:sym typeface="Arial"/>
              </a:rPr>
            </a:br>
            <a:r>
              <a:rPr lang="en-US" sz="5300" b="1" i="0" u="none" strike="noStrike" cap="none">
                <a:solidFill>
                  <a:srgbClr val="081328"/>
                </a:solidFill>
                <a:latin typeface="Arial"/>
                <a:ea typeface="Arial"/>
                <a:cs typeface="Arial"/>
                <a:sym typeface="Arial"/>
              </a:rPr>
              <a:t>with opaque containers </a:t>
            </a:r>
            <a:br>
              <a:rPr lang="en-US" sz="5300" b="1" i="0" u="none" strike="noStrike" cap="none">
                <a:solidFill>
                  <a:srgbClr val="081328"/>
                </a:solidFill>
                <a:latin typeface="Arial"/>
                <a:ea typeface="Arial"/>
                <a:cs typeface="Arial"/>
                <a:sym typeface="Arial"/>
              </a:rPr>
            </a:br>
            <a:r>
              <a:rPr lang="en-US" sz="5300" b="1" i="0" u="none" strike="noStrike" cap="none">
                <a:solidFill>
                  <a:srgbClr val="081328"/>
                </a:solidFill>
                <a:latin typeface="Arial"/>
                <a:ea typeface="Arial"/>
                <a:cs typeface="Arial"/>
                <a:sym typeface="Arial"/>
              </a:rPr>
              <a:t>and no network boundaries </a:t>
            </a:r>
            <a:br>
              <a:rPr lang="en-US" sz="5300" b="1" i="0" u="none" strike="noStrike" cap="none">
                <a:solidFill>
                  <a:srgbClr val="081328"/>
                </a:solidFill>
                <a:latin typeface="Arial"/>
                <a:ea typeface="Arial"/>
                <a:cs typeface="Arial"/>
                <a:sym typeface="Arial"/>
              </a:rPr>
            </a:br>
            <a:r>
              <a:rPr lang="en-US" sz="5300" b="1" i="0" u="none" strike="noStrike" cap="none">
                <a:solidFill>
                  <a:schemeClr val="accent1"/>
                </a:solidFill>
                <a:latin typeface="Arial"/>
                <a:ea typeface="Arial"/>
                <a:cs typeface="Arial"/>
                <a:sym typeface="Arial"/>
              </a:rPr>
              <a:t>how do we recreate the magic of network packets?</a:t>
            </a:r>
            <a:endParaRPr sz="5300" b="1" i="0" u="none" strike="noStrike" cap="none">
              <a:solidFill>
                <a:schemeClr val="accent1"/>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2400"/>
              <a:buFont typeface="Arial"/>
              <a:buNone/>
            </a:pPr>
            <a:br>
              <a:rPr lang="en-US" sz="2400" b="0" i="0" u="none" strike="noStrike" cap="none">
                <a:solidFill>
                  <a:srgbClr val="000000"/>
                </a:solidFill>
                <a:latin typeface="Arial"/>
                <a:ea typeface="Arial"/>
                <a:cs typeface="Arial"/>
                <a:sym typeface="Arial"/>
              </a:rPr>
            </a:br>
            <a:r>
              <a:rPr lang="en-US" sz="3400" b="0" i="0" u="none" strike="noStrike" cap="none">
                <a:solidFill>
                  <a:srgbClr val="000000"/>
                </a:solidFill>
                <a:latin typeface="Arial"/>
                <a:ea typeface="Arial"/>
                <a:cs typeface="Arial"/>
                <a:sym typeface="Arial"/>
              </a:rPr>
              <a:t>– Loris Degioanni</a:t>
            </a:r>
            <a:br>
              <a:rPr lang="en-US" sz="2800" b="0" i="0" u="none" strike="noStrike" cap="none">
                <a:solidFill>
                  <a:srgbClr val="000000"/>
                </a:solidFill>
                <a:latin typeface="Arial"/>
                <a:ea typeface="Arial"/>
                <a:cs typeface="Arial"/>
                <a:sym typeface="Arial"/>
              </a:rPr>
            </a:br>
            <a:r>
              <a:rPr lang="en-US" sz="2500" b="0" i="0" u="none" strike="noStrike" cap="none">
                <a:solidFill>
                  <a:srgbClr val="000000"/>
                </a:solidFill>
                <a:latin typeface="Arial"/>
                <a:ea typeface="Arial"/>
                <a:cs typeface="Arial"/>
                <a:sym typeface="Arial"/>
              </a:rPr>
              <a:t>    </a:t>
            </a:r>
            <a:r>
              <a:rPr lang="en-US" sz="2600" b="0" i="0" u="none" strike="noStrike" cap="none">
                <a:solidFill>
                  <a:srgbClr val="000000"/>
                </a:solidFill>
                <a:latin typeface="Arial"/>
                <a:ea typeface="Arial"/>
                <a:cs typeface="Arial"/>
                <a:sym typeface="Arial"/>
              </a:rPr>
              <a:t>Sysdig Founder + Wireshark Co-Creator</a:t>
            </a:r>
            <a:endParaRPr sz="26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5c17d38b96_1_434"/>
          <p:cNvSpPr txBox="1">
            <a:spLocks noGrp="1"/>
          </p:cNvSpPr>
          <p:nvPr>
            <p:ph type="title"/>
          </p:nvPr>
        </p:nvSpPr>
        <p:spPr>
          <a:xfrm>
            <a:off x="1677776" y="731525"/>
            <a:ext cx="21204600" cy="27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8000"/>
              <a:buNone/>
            </a:pPr>
            <a:r>
              <a:rPr lang="en-US"/>
              <a:t>A new way to gain deep insights.</a:t>
            </a:r>
            <a:endParaRPr/>
          </a:p>
        </p:txBody>
      </p:sp>
      <p:sp>
        <p:nvSpPr>
          <p:cNvPr id="333" name="Google Shape;333;g5c17d38b96_1_434"/>
          <p:cNvSpPr/>
          <p:nvPr/>
        </p:nvSpPr>
        <p:spPr>
          <a:xfrm>
            <a:off x="1906544" y="10232889"/>
            <a:ext cx="14986500" cy="730200"/>
          </a:xfrm>
          <a:prstGeom prst="rect">
            <a:avLst/>
          </a:prstGeom>
          <a:solidFill>
            <a:srgbClr val="F2F2F2"/>
          </a:solidFill>
          <a:ln>
            <a:noFill/>
          </a:ln>
        </p:spPr>
        <p:txBody>
          <a:bodyPr spcFirstLastPara="1" wrap="square" lIns="91400" tIns="45675" rIns="91400" bIns="45675" anchor="ctr" anchorCtr="0">
            <a:noAutofit/>
          </a:bodyPr>
          <a:lstStyle/>
          <a:p>
            <a:pPr marL="274293" marR="0" lvl="0" indent="0" algn="ctr" rtl="0">
              <a:lnSpc>
                <a:spcPct val="100000"/>
              </a:lnSpc>
              <a:spcBef>
                <a:spcPts val="0"/>
              </a:spcBef>
              <a:spcAft>
                <a:spcPts val="0"/>
              </a:spcAft>
              <a:buClr>
                <a:srgbClr val="09101F"/>
              </a:buClr>
              <a:buSzPts val="3600"/>
              <a:buFont typeface="Arial"/>
              <a:buNone/>
            </a:pPr>
            <a:r>
              <a:rPr lang="en-US" sz="3600" b="1" i="0" u="none" strike="noStrike" cap="none">
                <a:solidFill>
                  <a:srgbClr val="09101F"/>
                </a:solidFill>
                <a:latin typeface="Arial"/>
                <a:ea typeface="Arial"/>
                <a:cs typeface="Arial"/>
                <a:sym typeface="Arial"/>
              </a:rPr>
              <a:t>HOST / OS KERNEL</a:t>
            </a:r>
            <a:endParaRPr sz="3600" b="1" i="0" u="none" strike="noStrike" cap="none">
              <a:solidFill>
                <a:srgbClr val="09101F"/>
              </a:solidFill>
              <a:latin typeface="Arial"/>
              <a:ea typeface="Arial"/>
              <a:cs typeface="Arial"/>
              <a:sym typeface="Arial"/>
            </a:endParaRPr>
          </a:p>
        </p:txBody>
      </p:sp>
      <p:sp>
        <p:nvSpPr>
          <p:cNvPr id="334" name="Google Shape;334;g5c17d38b96_1_434"/>
          <p:cNvSpPr/>
          <p:nvPr/>
        </p:nvSpPr>
        <p:spPr>
          <a:xfrm>
            <a:off x="2110451" y="3755070"/>
            <a:ext cx="942600" cy="60600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000"/>
              <a:buFont typeface="Helvetica Neue"/>
              <a:buNone/>
            </a:pPr>
            <a:endParaRPr sz="3000" b="0" i="0" u="none" strike="noStrike" cap="none">
              <a:solidFill>
                <a:srgbClr val="FFFFFF"/>
              </a:solidFill>
              <a:latin typeface="Helvetica Neue"/>
              <a:ea typeface="Helvetica Neue"/>
              <a:cs typeface="Helvetica Neue"/>
              <a:sym typeface="Helvetica Neue"/>
            </a:endParaRPr>
          </a:p>
        </p:txBody>
      </p:sp>
      <p:grpSp>
        <p:nvGrpSpPr>
          <p:cNvPr id="335" name="Google Shape;335;g5c17d38b96_1_434"/>
          <p:cNvGrpSpPr/>
          <p:nvPr/>
        </p:nvGrpSpPr>
        <p:grpSpPr>
          <a:xfrm>
            <a:off x="3017432" y="7074587"/>
            <a:ext cx="12902415" cy="2444605"/>
            <a:chOff x="3016145" y="6986066"/>
            <a:chExt cx="12903705" cy="1374300"/>
          </a:xfrm>
        </p:grpSpPr>
        <p:cxnSp>
          <p:nvCxnSpPr>
            <p:cNvPr id="336" name="Google Shape;336;g5c17d38b96_1_434"/>
            <p:cNvCxnSpPr/>
            <p:nvPr/>
          </p:nvCxnSpPr>
          <p:spPr>
            <a:xfrm>
              <a:off x="9467997" y="6986066"/>
              <a:ext cx="0" cy="1374300"/>
            </a:xfrm>
            <a:prstGeom prst="straightConnector1">
              <a:avLst/>
            </a:prstGeom>
            <a:noFill/>
            <a:ln w="38100" cap="flat" cmpd="sng">
              <a:solidFill>
                <a:srgbClr val="071328"/>
              </a:solidFill>
              <a:prstDash val="solid"/>
              <a:miter lim="800000"/>
              <a:headEnd type="none" w="sm" len="sm"/>
              <a:tailEnd type="triangle" w="med" len="med"/>
            </a:ln>
          </p:spPr>
        </p:cxnSp>
        <p:cxnSp>
          <p:nvCxnSpPr>
            <p:cNvPr id="337" name="Google Shape;337;g5c17d38b96_1_434"/>
            <p:cNvCxnSpPr/>
            <p:nvPr/>
          </p:nvCxnSpPr>
          <p:spPr>
            <a:xfrm>
              <a:off x="3016145" y="6986066"/>
              <a:ext cx="0" cy="1374300"/>
            </a:xfrm>
            <a:prstGeom prst="straightConnector1">
              <a:avLst/>
            </a:prstGeom>
            <a:noFill/>
            <a:ln w="38100" cap="flat" cmpd="sng">
              <a:solidFill>
                <a:srgbClr val="071328"/>
              </a:solidFill>
              <a:prstDash val="solid"/>
              <a:miter lim="800000"/>
              <a:headEnd type="none" w="sm" len="sm"/>
              <a:tailEnd type="triangle" w="med" len="med"/>
            </a:ln>
          </p:spPr>
        </p:cxnSp>
        <p:cxnSp>
          <p:nvCxnSpPr>
            <p:cNvPr id="338" name="Google Shape;338;g5c17d38b96_1_434"/>
            <p:cNvCxnSpPr/>
            <p:nvPr/>
          </p:nvCxnSpPr>
          <p:spPr>
            <a:xfrm>
              <a:off x="12693923" y="6986066"/>
              <a:ext cx="0" cy="1374300"/>
            </a:xfrm>
            <a:prstGeom prst="straightConnector1">
              <a:avLst/>
            </a:prstGeom>
            <a:noFill/>
            <a:ln w="38100" cap="flat" cmpd="sng">
              <a:solidFill>
                <a:srgbClr val="071328"/>
              </a:solidFill>
              <a:prstDash val="solid"/>
              <a:miter lim="800000"/>
              <a:headEnd type="none" w="sm" len="sm"/>
              <a:tailEnd type="triangle" w="med" len="med"/>
            </a:ln>
          </p:spPr>
        </p:cxnSp>
        <p:cxnSp>
          <p:nvCxnSpPr>
            <p:cNvPr id="339" name="Google Shape;339;g5c17d38b96_1_434"/>
            <p:cNvCxnSpPr/>
            <p:nvPr/>
          </p:nvCxnSpPr>
          <p:spPr>
            <a:xfrm>
              <a:off x="6242071" y="6986066"/>
              <a:ext cx="0" cy="1374300"/>
            </a:xfrm>
            <a:prstGeom prst="straightConnector1">
              <a:avLst/>
            </a:prstGeom>
            <a:noFill/>
            <a:ln w="38100" cap="flat" cmpd="sng">
              <a:solidFill>
                <a:srgbClr val="071328"/>
              </a:solidFill>
              <a:prstDash val="solid"/>
              <a:miter lim="800000"/>
              <a:headEnd type="none" w="sm" len="sm"/>
              <a:tailEnd type="triangle" w="med" len="med"/>
            </a:ln>
          </p:spPr>
        </p:cxnSp>
        <p:cxnSp>
          <p:nvCxnSpPr>
            <p:cNvPr id="340" name="Google Shape;340;g5c17d38b96_1_434"/>
            <p:cNvCxnSpPr/>
            <p:nvPr/>
          </p:nvCxnSpPr>
          <p:spPr>
            <a:xfrm>
              <a:off x="15919850" y="6986066"/>
              <a:ext cx="0" cy="1374300"/>
            </a:xfrm>
            <a:prstGeom prst="straightConnector1">
              <a:avLst/>
            </a:prstGeom>
            <a:noFill/>
            <a:ln w="38100" cap="flat" cmpd="sng">
              <a:solidFill>
                <a:srgbClr val="071328"/>
              </a:solidFill>
              <a:prstDash val="solid"/>
              <a:miter lim="800000"/>
              <a:headEnd type="none" w="sm" len="sm"/>
              <a:tailEnd type="triangle" w="med" len="med"/>
            </a:ln>
          </p:spPr>
        </p:cxnSp>
      </p:grpSp>
      <p:grpSp>
        <p:nvGrpSpPr>
          <p:cNvPr id="341" name="Google Shape;341;g5c17d38b96_1_434"/>
          <p:cNvGrpSpPr/>
          <p:nvPr/>
        </p:nvGrpSpPr>
        <p:grpSpPr>
          <a:xfrm>
            <a:off x="1906600" y="7020707"/>
            <a:ext cx="22312864" cy="3097793"/>
            <a:chOff x="1905203" y="7020519"/>
            <a:chExt cx="22315096" cy="3098102"/>
          </a:xfrm>
        </p:grpSpPr>
        <p:sp>
          <p:nvSpPr>
            <p:cNvPr id="342" name="Google Shape;342;g5c17d38b96_1_434"/>
            <p:cNvSpPr/>
            <p:nvPr/>
          </p:nvSpPr>
          <p:spPr>
            <a:xfrm>
              <a:off x="17662898" y="7969405"/>
              <a:ext cx="65574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4000" b="1" i="0" u="none" strike="noStrike" cap="none">
                  <a:solidFill>
                    <a:srgbClr val="0BC3D7"/>
                  </a:solidFill>
                  <a:latin typeface="Arial"/>
                  <a:ea typeface="Arial"/>
                  <a:cs typeface="Arial"/>
                  <a:sym typeface="Arial"/>
                </a:rPr>
                <a:t>The kernel never lies:</a:t>
              </a:r>
              <a:r>
                <a:rPr lang="en-US" sz="4000" b="0" i="0" u="none" strike="noStrike" cap="none">
                  <a:solidFill>
                    <a:srgbClr val="0BC3D7"/>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4000" b="1" i="0" u="none" strike="noStrike" cap="none">
                  <a:solidFill>
                    <a:srgbClr val="0BC3D7"/>
                  </a:solidFill>
                  <a:latin typeface="Arial"/>
                  <a:ea typeface="Arial"/>
                  <a:cs typeface="Arial"/>
                  <a:sym typeface="Arial"/>
                </a:rPr>
                <a:t>A data source as rich </a:t>
              </a:r>
              <a:br>
                <a:rPr lang="en-US" sz="4000" b="1" i="0" u="none" strike="noStrike" cap="none">
                  <a:solidFill>
                    <a:srgbClr val="0BC3D7"/>
                  </a:solidFill>
                  <a:latin typeface="Arial"/>
                  <a:ea typeface="Arial"/>
                  <a:cs typeface="Arial"/>
                  <a:sym typeface="Arial"/>
                </a:rPr>
              </a:br>
              <a:r>
                <a:rPr lang="en-US" sz="4000" b="1" i="0" u="none" strike="noStrike" cap="none">
                  <a:solidFill>
                    <a:srgbClr val="0BC3D7"/>
                  </a:solidFill>
                  <a:latin typeface="Arial"/>
                  <a:ea typeface="Arial"/>
                  <a:cs typeface="Arial"/>
                  <a:sym typeface="Arial"/>
                </a:rPr>
                <a:t>as logs, but real-time!</a:t>
              </a:r>
              <a:endParaRPr sz="1400" b="0" i="0" u="none" strike="noStrike" cap="none">
                <a:solidFill>
                  <a:srgbClr val="000000"/>
                </a:solidFill>
                <a:latin typeface="Arial"/>
                <a:ea typeface="Arial"/>
                <a:cs typeface="Arial"/>
                <a:sym typeface="Arial"/>
              </a:endParaRPr>
            </a:p>
          </p:txBody>
        </p:sp>
        <p:pic>
          <p:nvPicPr>
            <p:cNvPr id="343" name="Google Shape;343;g5c17d38b96_1_434"/>
            <p:cNvPicPr preferRelativeResize="0"/>
            <p:nvPr/>
          </p:nvPicPr>
          <p:blipFill rotWithShape="1">
            <a:blip r:embed="rId3">
              <a:alphaModFix/>
            </a:blip>
            <a:srcRect/>
            <a:stretch/>
          </p:blipFill>
          <p:spPr>
            <a:xfrm>
              <a:off x="1905203" y="7020519"/>
              <a:ext cx="14988337" cy="3098102"/>
            </a:xfrm>
            <a:prstGeom prst="rect">
              <a:avLst/>
            </a:prstGeom>
            <a:noFill/>
            <a:ln>
              <a:noFill/>
            </a:ln>
          </p:spPr>
        </p:pic>
      </p:grpSp>
      <p:pic>
        <p:nvPicPr>
          <p:cNvPr id="344" name="Google Shape;344;g5c17d38b96_1_434"/>
          <p:cNvPicPr preferRelativeResize="0"/>
          <p:nvPr/>
        </p:nvPicPr>
        <p:blipFill rotWithShape="1">
          <a:blip r:embed="rId4">
            <a:alphaModFix/>
          </a:blip>
          <a:srcRect/>
          <a:stretch/>
        </p:blipFill>
        <p:spPr>
          <a:xfrm>
            <a:off x="2137255" y="3788007"/>
            <a:ext cx="1825916" cy="1828562"/>
          </a:xfrm>
          <a:prstGeom prst="rect">
            <a:avLst/>
          </a:prstGeom>
          <a:noFill/>
          <a:ln>
            <a:noFill/>
          </a:ln>
        </p:spPr>
      </p:pic>
      <p:sp>
        <p:nvSpPr>
          <p:cNvPr id="345" name="Google Shape;345;g5c17d38b96_1_434"/>
          <p:cNvSpPr txBox="1"/>
          <p:nvPr/>
        </p:nvSpPr>
        <p:spPr>
          <a:xfrm>
            <a:off x="1906543" y="5852080"/>
            <a:ext cx="2283900" cy="5751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2800"/>
              <a:buFont typeface="Helvetica Neue"/>
              <a:buNone/>
            </a:pPr>
            <a:r>
              <a:rPr lang="en-US" sz="2800" b="1" i="0" u="none" strike="noStrike" cap="none">
                <a:solidFill>
                  <a:srgbClr val="000000"/>
                </a:solidFill>
                <a:latin typeface="Arial"/>
                <a:ea typeface="Arial"/>
                <a:cs typeface="Arial"/>
                <a:sym typeface="Arial"/>
              </a:rPr>
              <a:t>CONTAINER</a:t>
            </a:r>
            <a:endParaRPr sz="1400" b="0" i="0" u="none" strike="noStrike" cap="none">
              <a:solidFill>
                <a:srgbClr val="000000"/>
              </a:solidFill>
              <a:latin typeface="Arial"/>
              <a:ea typeface="Arial"/>
              <a:cs typeface="Arial"/>
              <a:sym typeface="Arial"/>
            </a:endParaRPr>
          </a:p>
        </p:txBody>
      </p:sp>
      <p:sp>
        <p:nvSpPr>
          <p:cNvPr id="346" name="Google Shape;346;g5c17d38b96_1_434"/>
          <p:cNvSpPr txBox="1"/>
          <p:nvPr/>
        </p:nvSpPr>
        <p:spPr>
          <a:xfrm>
            <a:off x="4975313" y="5852080"/>
            <a:ext cx="2567700" cy="5751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2800"/>
              <a:buFont typeface="Helvetica Neue"/>
              <a:buNone/>
            </a:pPr>
            <a:r>
              <a:rPr lang="en-US" sz="2800" b="1" i="0" u="none" strike="noStrike" cap="none">
                <a:solidFill>
                  <a:srgbClr val="000000"/>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p:txBody>
      </p:sp>
      <p:pic>
        <p:nvPicPr>
          <p:cNvPr id="347" name="Google Shape;347;g5c17d38b96_1_434"/>
          <p:cNvPicPr preferRelativeResize="0"/>
          <p:nvPr/>
        </p:nvPicPr>
        <p:blipFill rotWithShape="1">
          <a:blip r:embed="rId5">
            <a:alphaModFix/>
          </a:blip>
          <a:srcRect/>
          <a:stretch/>
        </p:blipFill>
        <p:spPr>
          <a:xfrm>
            <a:off x="5352769" y="3788007"/>
            <a:ext cx="1872294" cy="1828562"/>
          </a:xfrm>
          <a:prstGeom prst="rect">
            <a:avLst/>
          </a:prstGeom>
          <a:noFill/>
          <a:ln>
            <a:noFill/>
          </a:ln>
        </p:spPr>
      </p:pic>
      <p:pic>
        <p:nvPicPr>
          <p:cNvPr id="348" name="Google Shape;348;g5c17d38b96_1_434"/>
          <p:cNvPicPr preferRelativeResize="0"/>
          <p:nvPr/>
        </p:nvPicPr>
        <p:blipFill rotWithShape="1">
          <a:blip r:embed="rId6">
            <a:alphaModFix/>
          </a:blip>
          <a:srcRect/>
          <a:stretch/>
        </p:blipFill>
        <p:spPr>
          <a:xfrm>
            <a:off x="8614661" y="3788007"/>
            <a:ext cx="1831067" cy="1828562"/>
          </a:xfrm>
          <a:prstGeom prst="rect">
            <a:avLst/>
          </a:prstGeom>
          <a:noFill/>
          <a:ln>
            <a:noFill/>
          </a:ln>
        </p:spPr>
      </p:pic>
      <p:pic>
        <p:nvPicPr>
          <p:cNvPr id="349" name="Google Shape;349;g5c17d38b96_1_434"/>
          <p:cNvPicPr preferRelativeResize="0"/>
          <p:nvPr/>
        </p:nvPicPr>
        <p:blipFill rotWithShape="1">
          <a:blip r:embed="rId7">
            <a:alphaModFix/>
          </a:blip>
          <a:srcRect/>
          <a:stretch/>
        </p:blipFill>
        <p:spPr>
          <a:xfrm>
            <a:off x="11708340" y="3788007"/>
            <a:ext cx="1828562" cy="1828562"/>
          </a:xfrm>
          <a:prstGeom prst="rect">
            <a:avLst/>
          </a:prstGeom>
          <a:noFill/>
          <a:ln>
            <a:noFill/>
          </a:ln>
        </p:spPr>
      </p:pic>
      <p:pic>
        <p:nvPicPr>
          <p:cNvPr id="350" name="Google Shape;350;g5c17d38b96_1_434"/>
          <p:cNvPicPr preferRelativeResize="0"/>
          <p:nvPr/>
        </p:nvPicPr>
        <p:blipFill rotWithShape="1">
          <a:blip r:embed="rId8">
            <a:alphaModFix/>
          </a:blip>
          <a:srcRect/>
          <a:stretch/>
        </p:blipFill>
        <p:spPr>
          <a:xfrm>
            <a:off x="14926498" y="3788007"/>
            <a:ext cx="1839446" cy="1828562"/>
          </a:xfrm>
          <a:prstGeom prst="rect">
            <a:avLst/>
          </a:prstGeom>
          <a:noFill/>
          <a:ln>
            <a:noFill/>
          </a:ln>
        </p:spPr>
      </p:pic>
      <p:sp>
        <p:nvSpPr>
          <p:cNvPr id="351" name="Google Shape;351;g5c17d38b96_1_434"/>
          <p:cNvSpPr txBox="1"/>
          <p:nvPr/>
        </p:nvSpPr>
        <p:spPr>
          <a:xfrm>
            <a:off x="8023674" y="5852080"/>
            <a:ext cx="2934600" cy="5751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2800"/>
              <a:buFont typeface="Helvetica Neue"/>
              <a:buNone/>
            </a:pPr>
            <a:r>
              <a:rPr lang="en-US" sz="2800" b="1" i="0" u="none" strike="noStrike" cap="none">
                <a:solidFill>
                  <a:srgbClr val="000000"/>
                </a:solidFill>
                <a:latin typeface="Arial"/>
                <a:ea typeface="Arial"/>
                <a:cs typeface="Arial"/>
                <a:sym typeface="Arial"/>
              </a:rPr>
              <a:t>MICROSERVICE</a:t>
            </a:r>
            <a:endParaRPr sz="1400" b="0" i="0" u="none" strike="noStrike" cap="none">
              <a:solidFill>
                <a:srgbClr val="000000"/>
              </a:solidFill>
              <a:latin typeface="Arial"/>
              <a:ea typeface="Arial"/>
              <a:cs typeface="Arial"/>
              <a:sym typeface="Arial"/>
            </a:endParaRPr>
          </a:p>
        </p:txBody>
      </p:sp>
      <p:sp>
        <p:nvSpPr>
          <p:cNvPr id="352" name="Google Shape;352;g5c17d38b96_1_434"/>
          <p:cNvSpPr txBox="1"/>
          <p:nvPr/>
        </p:nvSpPr>
        <p:spPr>
          <a:xfrm>
            <a:off x="11697505" y="5852075"/>
            <a:ext cx="1839300" cy="5751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2800"/>
              <a:buFont typeface="Helvetica Neue"/>
              <a:buNone/>
            </a:pPr>
            <a:r>
              <a:rPr lang="en-US" sz="2800" b="1" i="0" u="none" strike="noStrike" cap="none">
                <a:solidFill>
                  <a:srgbClr val="000000"/>
                </a:solidFill>
                <a:latin typeface="Arial"/>
                <a:ea typeface="Arial"/>
                <a:cs typeface="Arial"/>
                <a:sym typeface="Arial"/>
              </a:rPr>
              <a:t>FILES</a:t>
            </a:r>
            <a:endParaRPr sz="1400" b="0" i="0" u="none" strike="noStrike" cap="none">
              <a:solidFill>
                <a:srgbClr val="000000"/>
              </a:solidFill>
              <a:latin typeface="Arial"/>
              <a:ea typeface="Arial"/>
              <a:cs typeface="Arial"/>
              <a:sym typeface="Arial"/>
            </a:endParaRPr>
          </a:p>
        </p:txBody>
      </p:sp>
      <p:sp>
        <p:nvSpPr>
          <p:cNvPr id="353" name="Google Shape;353;g5c17d38b96_1_434"/>
          <p:cNvSpPr txBox="1"/>
          <p:nvPr/>
        </p:nvSpPr>
        <p:spPr>
          <a:xfrm>
            <a:off x="15077216" y="5852080"/>
            <a:ext cx="1373700" cy="5751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2800"/>
              <a:buFont typeface="Helvetica Neue"/>
              <a:buNone/>
            </a:pPr>
            <a:r>
              <a:rPr lang="en-US" sz="2800" b="1" i="0" u="none" strike="noStrike" cap="none">
                <a:solidFill>
                  <a:srgbClr val="000000"/>
                </a:solidFill>
                <a:latin typeface="Arial"/>
                <a:ea typeface="Arial"/>
                <a:cs typeface="Arial"/>
                <a:sym typeface="Arial"/>
              </a:rPr>
              <a:t>HOSTS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ysdig Deck Template">
  <a:themeElements>
    <a:clrScheme name="Sysdig">
      <a:dk1>
        <a:srgbClr val="071328"/>
      </a:dk1>
      <a:lt1>
        <a:srgbClr val="FFFFFF"/>
      </a:lt1>
      <a:dk2>
        <a:srgbClr val="3F5462"/>
      </a:dk2>
      <a:lt2>
        <a:srgbClr val="EDF2F2"/>
      </a:lt2>
      <a:accent1>
        <a:srgbClr val="0BC2D7"/>
      </a:accent1>
      <a:accent2>
        <a:srgbClr val="3EDFE8"/>
      </a:accent2>
      <a:accent3>
        <a:srgbClr val="53F2EF"/>
      </a:accent3>
      <a:accent4>
        <a:srgbClr val="A5FFFB"/>
      </a:accent4>
      <a:accent5>
        <a:srgbClr val="BEFEFB"/>
      </a:accent5>
      <a:accent6>
        <a:srgbClr val="B2C1C6"/>
      </a:accent6>
      <a:hlink>
        <a:srgbClr val="0BC2D7"/>
      </a:hlink>
      <a:folHlink>
        <a:srgbClr val="0BC2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ysdig Deck Template">
  <a:themeElements>
    <a:clrScheme name="Sysdig">
      <a:dk1>
        <a:srgbClr val="071328"/>
      </a:dk1>
      <a:lt1>
        <a:srgbClr val="FFFFFF"/>
      </a:lt1>
      <a:dk2>
        <a:srgbClr val="3F5462"/>
      </a:dk2>
      <a:lt2>
        <a:srgbClr val="EDF2F2"/>
      </a:lt2>
      <a:accent1>
        <a:srgbClr val="0BC2D7"/>
      </a:accent1>
      <a:accent2>
        <a:srgbClr val="3EDFE8"/>
      </a:accent2>
      <a:accent3>
        <a:srgbClr val="53F2EF"/>
      </a:accent3>
      <a:accent4>
        <a:srgbClr val="A5FFFB"/>
      </a:accent4>
      <a:accent5>
        <a:srgbClr val="BEFEFB"/>
      </a:accent5>
      <a:accent6>
        <a:srgbClr val="B2C1C6"/>
      </a:accent6>
      <a:hlink>
        <a:srgbClr val="0BC2D7"/>
      </a:hlink>
      <a:folHlink>
        <a:srgbClr val="0BC2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7054</TotalTime>
  <Words>1412</Words>
  <Application>Microsoft Macintosh PowerPoint</Application>
  <PresentationFormat>Custom</PresentationFormat>
  <Paragraphs>352</Paragraphs>
  <Slides>23</Slides>
  <Notes>23</Notes>
  <HiddenSlides>10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23</vt:i4>
      </vt:variant>
    </vt:vector>
  </HeadingPairs>
  <TitlesOfParts>
    <vt:vector size="29" baseType="lpstr">
      <vt:lpstr>Arial</vt:lpstr>
      <vt:lpstr>Calibri</vt:lpstr>
      <vt:lpstr>Helvetica Neue</vt:lpstr>
      <vt:lpstr>Roboto Mono</vt:lpstr>
      <vt:lpstr>Sysdig Deck Template</vt:lpstr>
      <vt:lpstr>Sysdig Deck Template</vt:lpstr>
      <vt:lpstr>Sysdig Overview </vt:lpstr>
      <vt:lpstr>Cloud-native architectures benefit the business + empower developers.</vt:lpstr>
      <vt:lpstr>But when you move to cloud-native your legacy visibility + security tools will leave you blind.</vt:lpstr>
      <vt:lpstr>Legacy tools are blinded by the radical changes in cloud-native architecture.</vt:lpstr>
      <vt:lpstr>The cloud-native visibility gap.</vt:lpstr>
      <vt:lpstr>Addressing  a broad set  of use cases.</vt:lpstr>
      <vt:lpstr>How can Sysdig address  the cloud visibility gap?</vt:lpstr>
      <vt:lpstr>PowerPoint Presentation</vt:lpstr>
      <vt:lpstr>A new way to gain deep insights.</vt:lpstr>
      <vt:lpstr>MISSION: Enable enterprises to operate  reliable + secure cloud-native applications.</vt:lpstr>
      <vt:lpstr>Enterprise grade offerings built on an open core.</vt:lpstr>
      <vt:lpstr>Cloud-native visibility + security platform.</vt:lpstr>
      <vt:lpstr>Microservice oriented instrumentation.</vt:lpstr>
      <vt:lpstr>Making metrics relevant with context.</vt:lpstr>
      <vt:lpstr>Making metrics relevant with context.</vt:lpstr>
      <vt:lpstr>Making metrics relevant with context.</vt:lpstr>
      <vt:lpstr>Making metrics relevant with context.</vt:lpstr>
      <vt:lpstr>Making metrics relevant with context.</vt:lpstr>
      <vt:lpstr>Making metrics relevant with context.</vt:lpstr>
      <vt:lpstr>Sysdig Product Demo</vt:lpstr>
      <vt:lpstr>Demo1: CI/CD with scanning. (BUILD)</vt:lpstr>
      <vt:lpstr>Demo2: Performance. (RUN)</vt:lpstr>
      <vt:lpstr>Demo3: Runtime Security. (RESPOND)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Sysdig Overview</dc:title>
  <cp:lastModifiedBy>Sameh Gabrail</cp:lastModifiedBy>
  <cp:revision>10</cp:revision>
  <dcterms:modified xsi:type="dcterms:W3CDTF">2019-09-25T14:45:19Z</dcterms:modified>
</cp:coreProperties>
</file>